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MV" ContentType="video/x-ms-wmv"/>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 id="2147484279" r:id="rId2"/>
    <p:sldMasterId id="2147484284" r:id="rId3"/>
  </p:sldMasterIdLst>
  <p:notesMasterIdLst>
    <p:notesMasterId r:id="rId10"/>
  </p:notesMasterIdLst>
  <p:handoutMasterIdLst>
    <p:handoutMasterId r:id="rId11"/>
  </p:handoutMasterIdLst>
  <p:sldIdLst>
    <p:sldId id="438" r:id="rId4"/>
    <p:sldId id="441" r:id="rId5"/>
    <p:sldId id="1442" r:id="rId6"/>
    <p:sldId id="1439" r:id="rId7"/>
    <p:sldId id="433" r:id="rId8"/>
    <p:sldId id="434" r:id="rId9"/>
  </p:sldIdLst>
  <p:sldSz cx="9144000" cy="6858000" type="screen4x3"/>
  <p:notesSz cx="6797675" cy="9926638"/>
  <p:defaultTextStyle>
    <a:defPPr>
      <a:defRPr lang="ja-JP"/>
    </a:defPPr>
    <a:lvl1pPr algn="l" rtl="0" fontAlgn="base">
      <a:spcBef>
        <a:spcPct val="0"/>
      </a:spcBef>
      <a:spcAft>
        <a:spcPct val="0"/>
      </a:spcAft>
      <a:defRPr kumimoji="1" kern="1200">
        <a:solidFill>
          <a:schemeClr val="tx1"/>
        </a:solidFill>
        <a:latin typeface="Gill Sans MT"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Gill Sans MT"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Gill Sans MT"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Gill Sans MT"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Gill Sans MT"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Gill Sans MT"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Gill Sans MT"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Gill Sans MT"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Gill Sans MT"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C75D"/>
    <a:srgbClr val="EFCA66"/>
    <a:srgbClr val="DF5E3B"/>
    <a:srgbClr val="FFCC66"/>
    <a:srgbClr val="009999"/>
    <a:srgbClr val="FF6600"/>
    <a:srgbClr val="FFFF66"/>
    <a:srgbClr val="00CC66"/>
    <a:srgbClr val="66FF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3447" autoAdjust="0"/>
  </p:normalViewPr>
  <p:slideViewPr>
    <p:cSldViewPr showGuides="1">
      <p:cViewPr varScale="1">
        <p:scale>
          <a:sx n="61" d="100"/>
          <a:sy n="61" d="100"/>
        </p:scale>
        <p:origin x="34" y="67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62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471586756266606E-2"/>
          <c:y val="0.10237522176043395"/>
          <c:w val="0.94579691097146446"/>
          <c:h val="0.77437193968792672"/>
        </c:manualLayout>
      </c:layout>
      <c:barChart>
        <c:barDir val="col"/>
        <c:grouping val="clustered"/>
        <c:varyColors val="0"/>
        <c:ser>
          <c:idx val="0"/>
          <c:order val="0"/>
          <c:tx>
            <c:strRef>
              <c:f>Sheet1!$B$1</c:f>
              <c:strCache>
                <c:ptCount val="1"/>
                <c:pt idx="0">
                  <c:v>男性</c:v>
                </c:pt>
              </c:strCache>
            </c:strRef>
          </c:tx>
          <c:spPr>
            <a:solidFill>
              <a:schemeClr val="accent4"/>
            </a:solidFill>
            <a:ln>
              <a:noFill/>
            </a:ln>
            <a:effectLst/>
          </c:spPr>
          <c:invertIfNegative val="0"/>
          <c:dPt>
            <c:idx val="0"/>
            <c:invertIfNegative val="0"/>
            <c:bubble3D val="0"/>
            <c:spPr>
              <a:solidFill>
                <a:srgbClr val="FF6600"/>
              </a:solidFill>
              <a:ln>
                <a:noFill/>
              </a:ln>
              <a:effectLst/>
            </c:spPr>
            <c:extLst>
              <c:ext xmlns:c16="http://schemas.microsoft.com/office/drawing/2014/chart" uri="{C3380CC4-5D6E-409C-BE32-E72D297353CC}">
                <c16:uniqueId val="{00000001-8400-4EBF-AAC0-A4643DD4176D}"/>
              </c:ext>
            </c:extLst>
          </c:dPt>
          <c:dPt>
            <c:idx val="1"/>
            <c:invertIfNegative val="0"/>
            <c:bubble3D val="0"/>
            <c:spPr>
              <a:solidFill>
                <a:sysClr val="window" lastClr="FFFFFF">
                  <a:lumMod val="75000"/>
                </a:sysClr>
              </a:solidFill>
              <a:ln>
                <a:noFill/>
              </a:ln>
              <a:effectLst/>
            </c:spPr>
            <c:extLst>
              <c:ext xmlns:c16="http://schemas.microsoft.com/office/drawing/2014/chart" uri="{C3380CC4-5D6E-409C-BE32-E72D297353CC}">
                <c16:uniqueId val="{00000003-8400-4EBF-AAC0-A4643DD4176D}"/>
              </c:ext>
            </c:extLst>
          </c:dPt>
          <c:dPt>
            <c:idx val="2"/>
            <c:invertIfNegative val="0"/>
            <c:bubble3D val="0"/>
            <c:spPr>
              <a:solidFill>
                <a:sysClr val="window" lastClr="FFFFFF">
                  <a:lumMod val="75000"/>
                </a:sysClr>
              </a:solidFill>
              <a:ln>
                <a:noFill/>
              </a:ln>
              <a:effectLst/>
            </c:spPr>
            <c:extLst>
              <c:ext xmlns:c16="http://schemas.microsoft.com/office/drawing/2014/chart" uri="{C3380CC4-5D6E-409C-BE32-E72D297353CC}">
                <c16:uniqueId val="{00000005-8400-4EBF-AAC0-A4643DD4176D}"/>
              </c:ext>
            </c:extLst>
          </c:dPt>
          <c:dPt>
            <c:idx val="3"/>
            <c:invertIfNegative val="0"/>
            <c:bubble3D val="0"/>
            <c:spPr>
              <a:solidFill>
                <a:srgbClr val="FFC000"/>
              </a:solidFill>
              <a:ln>
                <a:noFill/>
              </a:ln>
              <a:effectLst/>
            </c:spPr>
            <c:extLst>
              <c:ext xmlns:c16="http://schemas.microsoft.com/office/drawing/2014/chart" uri="{C3380CC4-5D6E-409C-BE32-E72D297353CC}">
                <c16:uniqueId val="{00000007-8400-4EBF-AAC0-A4643DD4176D}"/>
              </c:ext>
            </c:extLst>
          </c:dPt>
          <c:cat>
            <c:strRef>
              <c:f>Sheet1!$A$2:$A$5</c:f>
              <c:strCache>
                <c:ptCount val="4"/>
                <c:pt idx="0">
                  <c:v>&lt;18.5</c:v>
                </c:pt>
                <c:pt idx="1">
                  <c:v>18.5-22.9</c:v>
                </c:pt>
                <c:pt idx="2">
                  <c:v>23.0-24.9</c:v>
                </c:pt>
                <c:pt idx="3">
                  <c:v>≧25.0</c:v>
                </c:pt>
              </c:strCache>
            </c:strRef>
          </c:cat>
          <c:val>
            <c:numRef>
              <c:f>Sheet1!$B$2:$B$5</c:f>
              <c:numCache>
                <c:formatCode>General</c:formatCode>
                <c:ptCount val="4"/>
                <c:pt idx="0">
                  <c:v>1.87</c:v>
                </c:pt>
                <c:pt idx="1">
                  <c:v>1</c:v>
                </c:pt>
                <c:pt idx="2">
                  <c:v>1.26</c:v>
                </c:pt>
                <c:pt idx="3">
                  <c:v>1.55</c:v>
                </c:pt>
              </c:numCache>
            </c:numRef>
          </c:val>
          <c:extLst>
            <c:ext xmlns:c16="http://schemas.microsoft.com/office/drawing/2014/chart" uri="{C3380CC4-5D6E-409C-BE32-E72D297353CC}">
              <c16:uniqueId val="{00000008-8400-4EBF-AAC0-A4643DD4176D}"/>
            </c:ext>
          </c:extLst>
        </c:ser>
        <c:ser>
          <c:idx val="1"/>
          <c:order val="1"/>
          <c:tx>
            <c:strRef>
              <c:f>Sheet1!$C$1</c:f>
              <c:strCache>
                <c:ptCount val="1"/>
                <c:pt idx="0">
                  <c:v>女性</c:v>
                </c:pt>
              </c:strCache>
            </c:strRef>
          </c:tx>
          <c:spPr>
            <a:solidFill>
              <a:schemeClr val="accent4">
                <a:lumMod val="60000"/>
                <a:lumOff val="40000"/>
              </a:schemeClr>
            </a:solidFill>
            <a:ln>
              <a:solidFill>
                <a:schemeClr val="accent4"/>
              </a:solidFill>
            </a:ln>
            <a:effectLst/>
          </c:spPr>
          <c:invertIfNegative val="0"/>
          <c:dPt>
            <c:idx val="0"/>
            <c:invertIfNegative val="0"/>
            <c:bubble3D val="0"/>
            <c:spPr>
              <a:solidFill>
                <a:srgbClr val="FF6600"/>
              </a:solidFill>
              <a:ln>
                <a:solidFill>
                  <a:schemeClr val="accent4"/>
                </a:solidFill>
              </a:ln>
              <a:effectLst/>
            </c:spPr>
            <c:extLst>
              <c:ext xmlns:c16="http://schemas.microsoft.com/office/drawing/2014/chart" uri="{C3380CC4-5D6E-409C-BE32-E72D297353CC}">
                <c16:uniqueId val="{0000000A-8400-4EBF-AAC0-A4643DD4176D}"/>
              </c:ext>
            </c:extLst>
          </c:dPt>
          <c:dPt>
            <c:idx val="1"/>
            <c:invertIfNegative val="0"/>
            <c:bubble3D val="0"/>
            <c:spPr>
              <a:solidFill>
                <a:sysClr val="window" lastClr="FFFFFF">
                  <a:lumMod val="75000"/>
                </a:sysClr>
              </a:solidFill>
              <a:ln>
                <a:solidFill>
                  <a:schemeClr val="bg1">
                    <a:lumMod val="75000"/>
                  </a:schemeClr>
                </a:solidFill>
              </a:ln>
              <a:effectLst/>
            </c:spPr>
            <c:extLst>
              <c:ext xmlns:c16="http://schemas.microsoft.com/office/drawing/2014/chart" uri="{C3380CC4-5D6E-409C-BE32-E72D297353CC}">
                <c16:uniqueId val="{0000000C-8400-4EBF-AAC0-A4643DD4176D}"/>
              </c:ext>
            </c:extLst>
          </c:dPt>
          <c:dPt>
            <c:idx val="2"/>
            <c:invertIfNegative val="0"/>
            <c:bubble3D val="0"/>
            <c:spPr>
              <a:solidFill>
                <a:sysClr val="window" lastClr="FFFFFF">
                  <a:lumMod val="75000"/>
                </a:sysClr>
              </a:solidFill>
              <a:ln>
                <a:solidFill>
                  <a:schemeClr val="bg1">
                    <a:lumMod val="75000"/>
                  </a:schemeClr>
                </a:solidFill>
              </a:ln>
              <a:effectLst/>
            </c:spPr>
            <c:extLst>
              <c:ext xmlns:c16="http://schemas.microsoft.com/office/drawing/2014/chart" uri="{C3380CC4-5D6E-409C-BE32-E72D297353CC}">
                <c16:uniqueId val="{0000000E-8400-4EBF-AAC0-A4643DD4176D}"/>
              </c:ext>
            </c:extLst>
          </c:dPt>
          <c:dPt>
            <c:idx val="3"/>
            <c:invertIfNegative val="0"/>
            <c:bubble3D val="0"/>
            <c:spPr>
              <a:solidFill>
                <a:srgbClr val="FFC000"/>
              </a:solidFill>
              <a:ln>
                <a:solidFill>
                  <a:schemeClr val="bg1">
                    <a:lumMod val="75000"/>
                  </a:schemeClr>
                </a:solidFill>
              </a:ln>
              <a:effectLst/>
            </c:spPr>
            <c:extLst>
              <c:ext xmlns:c16="http://schemas.microsoft.com/office/drawing/2014/chart" uri="{C3380CC4-5D6E-409C-BE32-E72D297353CC}">
                <c16:uniqueId val="{00000010-8400-4EBF-AAC0-A4643DD4176D}"/>
              </c:ext>
            </c:extLst>
          </c:dPt>
          <c:cat>
            <c:strRef>
              <c:f>Sheet1!$A$2:$A$5</c:f>
              <c:strCache>
                <c:ptCount val="4"/>
                <c:pt idx="0">
                  <c:v>&lt;18.5</c:v>
                </c:pt>
                <c:pt idx="1">
                  <c:v>18.5-22.9</c:v>
                </c:pt>
                <c:pt idx="2">
                  <c:v>23.0-24.9</c:v>
                </c:pt>
                <c:pt idx="3">
                  <c:v>≧25.0</c:v>
                </c:pt>
              </c:strCache>
            </c:strRef>
          </c:cat>
          <c:val>
            <c:numRef>
              <c:f>Sheet1!$C$2:$C$5</c:f>
              <c:numCache>
                <c:formatCode>General</c:formatCode>
                <c:ptCount val="4"/>
                <c:pt idx="0">
                  <c:v>1.93</c:v>
                </c:pt>
                <c:pt idx="1">
                  <c:v>1</c:v>
                </c:pt>
                <c:pt idx="2">
                  <c:v>1.1000000000000001</c:v>
                </c:pt>
                <c:pt idx="3">
                  <c:v>1.74</c:v>
                </c:pt>
              </c:numCache>
            </c:numRef>
          </c:val>
          <c:extLst>
            <c:ext xmlns:c16="http://schemas.microsoft.com/office/drawing/2014/chart" uri="{C3380CC4-5D6E-409C-BE32-E72D297353CC}">
              <c16:uniqueId val="{00000011-8400-4EBF-AAC0-A4643DD4176D}"/>
            </c:ext>
          </c:extLst>
        </c:ser>
        <c:dLbls>
          <c:showLegendKey val="0"/>
          <c:showVal val="0"/>
          <c:showCatName val="0"/>
          <c:showSerName val="0"/>
          <c:showPercent val="0"/>
          <c:showBubbleSize val="0"/>
        </c:dLbls>
        <c:gapWidth val="213"/>
        <c:overlap val="-9"/>
        <c:axId val="1815202527"/>
        <c:axId val="1815202943"/>
      </c:barChart>
      <c:catAx>
        <c:axId val="1815202527"/>
        <c:scaling>
          <c:orientation val="minMax"/>
        </c:scaling>
        <c:delete val="1"/>
        <c:axPos val="b"/>
        <c:numFmt formatCode="General" sourceLinked="1"/>
        <c:majorTickMark val="none"/>
        <c:minorTickMark val="out"/>
        <c:tickLblPos val="nextTo"/>
        <c:crossAx val="1815202943"/>
        <c:crosses val="autoZero"/>
        <c:auto val="1"/>
        <c:lblAlgn val="ctr"/>
        <c:lblOffset val="100"/>
        <c:noMultiLvlLbl val="0"/>
      </c:catAx>
      <c:valAx>
        <c:axId val="1815202943"/>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181520252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45553" cy="496332"/>
          </a:xfrm>
          <a:prstGeom prst="rect">
            <a:avLst/>
          </a:prstGeom>
        </p:spPr>
        <p:txBody>
          <a:bodyPr vert="horz" lIns="92054" tIns="46028" rIns="92054" bIns="46028" rtlCol="0"/>
          <a:lstStyle>
            <a:lvl1pPr algn="l">
              <a:defRPr sz="1200"/>
            </a:lvl1pPr>
          </a:lstStyle>
          <a:p>
            <a:pPr>
              <a:defRPr/>
            </a:pPr>
            <a:endParaRPr lang="ja-JP" altLang="en-US"/>
          </a:p>
        </p:txBody>
      </p:sp>
      <p:sp>
        <p:nvSpPr>
          <p:cNvPr id="3" name="日付プレースホルダー 2"/>
          <p:cNvSpPr>
            <a:spLocks noGrp="1"/>
          </p:cNvSpPr>
          <p:nvPr>
            <p:ph type="dt" sz="quarter" idx="1"/>
          </p:nvPr>
        </p:nvSpPr>
        <p:spPr>
          <a:xfrm>
            <a:off x="3850532" y="2"/>
            <a:ext cx="2945553" cy="496332"/>
          </a:xfrm>
          <a:prstGeom prst="rect">
            <a:avLst/>
          </a:prstGeom>
        </p:spPr>
        <p:txBody>
          <a:bodyPr vert="horz" lIns="92054" tIns="46028" rIns="92054" bIns="46028" rtlCol="0"/>
          <a:lstStyle>
            <a:lvl1pPr algn="r">
              <a:defRPr sz="1200"/>
            </a:lvl1pPr>
          </a:lstStyle>
          <a:p>
            <a:pPr>
              <a:defRPr/>
            </a:pPr>
            <a:fld id="{E542C7C6-31FE-47FD-8D00-9C36A2C06B2D}" type="datetimeFigureOut">
              <a:rPr lang="ja-JP" altLang="en-US"/>
              <a:pPr>
                <a:defRPr/>
              </a:pPr>
              <a:t>2025/8/27</a:t>
            </a:fld>
            <a:endParaRPr lang="ja-JP" altLang="en-US"/>
          </a:p>
        </p:txBody>
      </p:sp>
      <p:sp>
        <p:nvSpPr>
          <p:cNvPr id="4" name="フッター プレースホルダー 3"/>
          <p:cNvSpPr>
            <a:spLocks noGrp="1"/>
          </p:cNvSpPr>
          <p:nvPr>
            <p:ph type="ftr" sz="quarter" idx="2"/>
          </p:nvPr>
        </p:nvSpPr>
        <p:spPr>
          <a:xfrm>
            <a:off x="0" y="9428717"/>
            <a:ext cx="2945553" cy="496332"/>
          </a:xfrm>
          <a:prstGeom prst="rect">
            <a:avLst/>
          </a:prstGeom>
        </p:spPr>
        <p:txBody>
          <a:bodyPr vert="horz" lIns="92054" tIns="46028" rIns="92054" bIns="46028" rtlCol="0" anchor="b"/>
          <a:lstStyle>
            <a:lvl1pPr algn="l">
              <a:defRPr sz="1200"/>
            </a:lvl1pPr>
          </a:lstStyle>
          <a:p>
            <a:pPr>
              <a:defRPr/>
            </a:pPr>
            <a:endParaRPr lang="ja-JP" altLang="en-US"/>
          </a:p>
        </p:txBody>
      </p:sp>
      <p:sp>
        <p:nvSpPr>
          <p:cNvPr id="5" name="スライド番号プレースホルダー 4"/>
          <p:cNvSpPr>
            <a:spLocks noGrp="1"/>
          </p:cNvSpPr>
          <p:nvPr>
            <p:ph type="sldNum" sz="quarter" idx="3"/>
          </p:nvPr>
        </p:nvSpPr>
        <p:spPr>
          <a:xfrm>
            <a:off x="3850532" y="9428717"/>
            <a:ext cx="2945553" cy="496332"/>
          </a:xfrm>
          <a:prstGeom prst="rect">
            <a:avLst/>
          </a:prstGeom>
        </p:spPr>
        <p:txBody>
          <a:bodyPr vert="horz" lIns="92054" tIns="46028" rIns="92054" bIns="46028" rtlCol="0" anchor="b"/>
          <a:lstStyle>
            <a:lvl1pPr algn="r">
              <a:defRPr sz="1200"/>
            </a:lvl1pPr>
          </a:lstStyle>
          <a:p>
            <a:pPr>
              <a:defRPr/>
            </a:pPr>
            <a:fld id="{2A995D2C-F262-459C-B4C9-891BF24300C6}" type="slidenum">
              <a:rPr lang="ja-JP" altLang="en-US"/>
              <a:pPr>
                <a:defRPr/>
              </a:pPr>
              <a:t>‹#›</a:t>
            </a:fld>
            <a:endParaRPr lang="ja-JP" altLang="en-US"/>
          </a:p>
        </p:txBody>
      </p:sp>
    </p:spTree>
    <p:extLst>
      <p:ext uri="{BB962C8B-B14F-4D97-AF65-F5344CB8AC3E}">
        <p14:creationId xmlns:p14="http://schemas.microsoft.com/office/powerpoint/2010/main" val="3119945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45553" cy="496332"/>
          </a:xfrm>
          <a:prstGeom prst="rect">
            <a:avLst/>
          </a:prstGeom>
        </p:spPr>
        <p:txBody>
          <a:bodyPr vert="horz" lIns="92054" tIns="46028" rIns="92054" bIns="46028"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50532" y="2"/>
            <a:ext cx="2945553" cy="496332"/>
          </a:xfrm>
          <a:prstGeom prst="rect">
            <a:avLst/>
          </a:prstGeom>
        </p:spPr>
        <p:txBody>
          <a:bodyPr vert="horz" lIns="92054" tIns="46028" rIns="92054" bIns="46028" rtlCol="0"/>
          <a:lstStyle>
            <a:lvl1pPr algn="r" fontAlgn="auto">
              <a:spcBef>
                <a:spcPts val="0"/>
              </a:spcBef>
              <a:spcAft>
                <a:spcPts val="0"/>
              </a:spcAft>
              <a:defRPr sz="1200">
                <a:latin typeface="+mn-lt"/>
                <a:ea typeface="+mn-ea"/>
              </a:defRPr>
            </a:lvl1pPr>
          </a:lstStyle>
          <a:p>
            <a:pPr>
              <a:defRPr/>
            </a:pPr>
            <a:fld id="{28AC34BF-C4CB-466C-925F-B7A72785DCC5}" type="datetimeFigureOut">
              <a:rPr lang="ja-JP" altLang="en-US"/>
              <a:pPr>
                <a:defRPr/>
              </a:pPr>
              <a:t>2025/8/27</a:t>
            </a:fld>
            <a:endParaRPr lang="ja-JP" altLang="en-US"/>
          </a:p>
        </p:txBody>
      </p:sp>
      <p:sp>
        <p:nvSpPr>
          <p:cNvPr id="4" name="スライド イメージ プレースホルダー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054" tIns="46028" rIns="92054" bIns="46028" rtlCol="0" anchor="ctr"/>
          <a:lstStyle/>
          <a:p>
            <a:pPr lvl="0"/>
            <a:endParaRPr lang="ja-JP" altLang="en-US" noProof="0"/>
          </a:p>
        </p:txBody>
      </p:sp>
      <p:sp>
        <p:nvSpPr>
          <p:cNvPr id="5" name="ノート プレースホルダー 4"/>
          <p:cNvSpPr>
            <a:spLocks noGrp="1"/>
          </p:cNvSpPr>
          <p:nvPr>
            <p:ph type="body" sz="quarter" idx="3"/>
          </p:nvPr>
        </p:nvSpPr>
        <p:spPr>
          <a:xfrm>
            <a:off x="679132" y="4715154"/>
            <a:ext cx="5439413" cy="4466987"/>
          </a:xfrm>
          <a:prstGeom prst="rect">
            <a:avLst/>
          </a:prstGeom>
        </p:spPr>
        <p:txBody>
          <a:bodyPr vert="horz" lIns="92054" tIns="46028" rIns="92054" bIns="46028"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428717"/>
            <a:ext cx="2945553" cy="496332"/>
          </a:xfrm>
          <a:prstGeom prst="rect">
            <a:avLst/>
          </a:prstGeom>
        </p:spPr>
        <p:txBody>
          <a:bodyPr vert="horz" lIns="92054" tIns="46028" rIns="92054" bIns="46028"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50532" y="9428717"/>
            <a:ext cx="2945553" cy="496332"/>
          </a:xfrm>
          <a:prstGeom prst="rect">
            <a:avLst/>
          </a:prstGeom>
        </p:spPr>
        <p:txBody>
          <a:bodyPr vert="horz" lIns="92054" tIns="46028" rIns="92054" bIns="46028" rtlCol="0" anchor="b"/>
          <a:lstStyle>
            <a:lvl1pPr algn="r" fontAlgn="auto">
              <a:spcBef>
                <a:spcPts val="0"/>
              </a:spcBef>
              <a:spcAft>
                <a:spcPts val="0"/>
              </a:spcAft>
              <a:defRPr sz="1200">
                <a:latin typeface="+mn-lt"/>
                <a:ea typeface="+mn-ea"/>
              </a:defRPr>
            </a:lvl1pPr>
          </a:lstStyle>
          <a:p>
            <a:pPr>
              <a:defRPr/>
            </a:pPr>
            <a:fld id="{8B289112-11AA-4594-8F4B-1F4247D7802B}" type="slidenum">
              <a:rPr lang="ja-JP" altLang="en-US"/>
              <a:pPr>
                <a:defRPr/>
              </a:pPr>
              <a:t>‹#›</a:t>
            </a:fld>
            <a:endParaRPr lang="ja-JP" altLang="en-US"/>
          </a:p>
        </p:txBody>
      </p:sp>
    </p:spTree>
    <p:extLst>
      <p:ext uri="{BB962C8B-B14F-4D97-AF65-F5344CB8AC3E}">
        <p14:creationId xmlns:p14="http://schemas.microsoft.com/office/powerpoint/2010/main" val="18357536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676275" y="809625"/>
            <a:ext cx="5394325" cy="4046538"/>
          </a:xfrm>
          <a:ln/>
        </p:spPr>
      </p:sp>
      <p:sp>
        <p:nvSpPr>
          <p:cNvPr id="16387" name="Rectangle 3"/>
          <p:cNvSpPr>
            <a:spLocks noGrp="1" noChangeArrowheads="1"/>
          </p:cNvSpPr>
          <p:nvPr>
            <p:ph type="body" idx="1"/>
          </p:nvPr>
        </p:nvSpPr>
        <p:spPr>
          <a:noFill/>
        </p:spPr>
        <p:txBody>
          <a:bodyPr/>
          <a:lstStyle/>
          <a:p>
            <a:endParaRPr lang="ja-JP" altLang="en-US" dirty="0"/>
          </a:p>
        </p:txBody>
      </p:sp>
    </p:spTree>
    <p:extLst>
      <p:ext uri="{BB962C8B-B14F-4D97-AF65-F5344CB8AC3E}">
        <p14:creationId xmlns:p14="http://schemas.microsoft.com/office/powerpoint/2010/main" val="1812424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ja-JP" sz="1200" kern="1200" dirty="0">
                <a:solidFill>
                  <a:srgbClr val="000000"/>
                </a:solidFill>
                <a:effectLst/>
                <a:ea typeface="Meiryo UI" panose="020B0604030504040204" pitchFamily="50" charset="-128"/>
                <a:cs typeface="Times New Roman" panose="02020603050405020304" pitchFamily="18" charset="0"/>
              </a:rPr>
              <a:t>太っていると糖尿病になりやすいことはみなさんご存じだと思いますが、実はやせていても糖尿病になりやすいことがわかってきました。</a:t>
            </a:r>
            <a:endParaRPr lang="en-US" altLang="ja-JP" sz="1200" kern="1200" dirty="0">
              <a:solidFill>
                <a:srgbClr val="000000"/>
              </a:solidFill>
              <a:effectLst/>
              <a:ea typeface="Meiryo UI" panose="020B0604030504040204" pitchFamily="50" charset="-128"/>
              <a:cs typeface="Times New Roman" panose="02020603050405020304" pitchFamily="18" charset="0"/>
            </a:endParaRPr>
          </a:p>
          <a:p>
            <a:pPr algn="l"/>
            <a:r>
              <a:rPr lang="ja-JP" altLang="en-US" sz="1200" kern="1200" dirty="0">
                <a:solidFill>
                  <a:srgbClr val="000000"/>
                </a:solidFill>
                <a:effectLst/>
                <a:ea typeface="Meiryo UI" panose="020B0604030504040204" pitchFamily="50" charset="-128"/>
                <a:cs typeface="Times New Roman" panose="02020603050405020304" pitchFamily="18" charset="0"/>
              </a:rPr>
              <a:t>こちらのグラフをご覧ください。</a:t>
            </a:r>
            <a:endParaRPr lang="en-US" altLang="ja-JP" sz="1200" kern="1200" dirty="0">
              <a:solidFill>
                <a:srgbClr val="000000"/>
              </a:solidFill>
              <a:effectLst/>
              <a:ea typeface="Meiryo UI" panose="020B0604030504040204" pitchFamily="50" charset="-128"/>
              <a:cs typeface="Times New Roman" panose="02020603050405020304" pitchFamily="18" charset="0"/>
            </a:endParaRPr>
          </a:p>
          <a:p>
            <a:pPr algn="l"/>
            <a:r>
              <a:rPr lang="ja-JP" altLang="en-US" sz="1200" kern="1200" dirty="0">
                <a:solidFill>
                  <a:srgbClr val="000000"/>
                </a:solidFill>
                <a:effectLst/>
                <a:ea typeface="Meiryo UI" panose="020B0604030504040204" pitchFamily="50" charset="-128"/>
                <a:cs typeface="Times New Roman" panose="02020603050405020304" pitchFamily="18" charset="0"/>
              </a:rPr>
              <a:t>縦軸はが糖尿病発生リスク、横軸が体格です。</a:t>
            </a:r>
            <a:endParaRPr lang="en-US" altLang="ja-JP" sz="1200" kern="1200" dirty="0">
              <a:solidFill>
                <a:srgbClr val="000000"/>
              </a:solidFill>
              <a:effectLst/>
              <a:ea typeface="Meiryo UI" panose="020B0604030504040204" pitchFamily="50" charset="-128"/>
              <a:cs typeface="Times New Roman" panose="02020603050405020304" pitchFamily="18" charset="0"/>
            </a:endParaRPr>
          </a:p>
          <a:p>
            <a:pPr algn="l"/>
            <a:r>
              <a:rPr lang="ja-JP" altLang="en-US" kern="100" dirty="0">
                <a:effectLst/>
                <a:ea typeface="ＭＳ ゴシック" panose="020B0609070205080204" pitchFamily="49" charset="-128"/>
                <a:cs typeface="Times New Roman" panose="02020603050405020304" pitchFamily="18" charset="0"/>
              </a:rPr>
              <a:t>右側の肥満体系の人同様、左側のやせの人も糖尿病発症リスクが高いことがわかります。</a:t>
            </a:r>
            <a:endParaRPr lang="ja-JP" altLang="ja-JP" kern="100" dirty="0">
              <a:effectLst/>
              <a:ea typeface="ＭＳ ゴシック" panose="020B0609070205080204" pitchFamily="49" charset="-128"/>
              <a:cs typeface="Times New Roman" panose="02020603050405020304" pitchFamily="18" charset="0"/>
            </a:endParaRPr>
          </a:p>
          <a:p>
            <a:r>
              <a:rPr kumimoji="1" lang="ja-JP" altLang="en-US" dirty="0"/>
              <a:t>では、なぜやせの人も糖尿病発症リスクが高いのでしょうか</a:t>
            </a:r>
          </a:p>
        </p:txBody>
      </p:sp>
      <p:sp>
        <p:nvSpPr>
          <p:cNvPr id="4" name="スライド番号プレースホルダー 3"/>
          <p:cNvSpPr>
            <a:spLocks noGrp="1"/>
          </p:cNvSpPr>
          <p:nvPr>
            <p:ph type="sldNum" sz="quarter" idx="5"/>
          </p:nvPr>
        </p:nvSpPr>
        <p:spPr/>
        <p:txBody>
          <a:bodyPr/>
          <a:lstStyle/>
          <a:p>
            <a:fld id="{A27C40E9-7A01-4EE6-B441-CB8C631B4326}" type="slidenum">
              <a:rPr kumimoji="1" lang="ja-JP" altLang="en-US" smtClean="0"/>
              <a:t>4</a:t>
            </a:fld>
            <a:endParaRPr kumimoji="1" lang="ja-JP" altLang="en-US"/>
          </a:p>
        </p:txBody>
      </p:sp>
    </p:spTree>
    <p:extLst>
      <p:ext uri="{BB962C8B-B14F-4D97-AF65-F5344CB8AC3E}">
        <p14:creationId xmlns:p14="http://schemas.microsoft.com/office/powerpoint/2010/main" val="1723561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97</a:t>
            </a:r>
            <a:r>
              <a:rPr kumimoji="1" lang="ja-JP" altLang="en-US" dirty="0"/>
              <a:t>才虚弱女性</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B289112-11AA-4594-8F4B-1F4247D7802B}" type="slidenum">
              <a:rPr lang="ja-JP" altLang="en-US" smtClean="0"/>
              <a:pPr>
                <a:defRPr/>
              </a:pPr>
              <a:t>5</a:t>
            </a:fld>
            <a:endParaRPr lang="ja-JP" altLang="en-US"/>
          </a:p>
        </p:txBody>
      </p:sp>
    </p:spTree>
    <p:extLst>
      <p:ext uri="{BB962C8B-B14F-4D97-AF65-F5344CB8AC3E}">
        <p14:creationId xmlns:p14="http://schemas.microsoft.com/office/powerpoint/2010/main" val="4061556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B289112-11AA-4594-8F4B-1F4247D7802B}" type="slidenum">
              <a:rPr lang="ja-JP" altLang="en-US" smtClean="0"/>
              <a:pPr>
                <a:defRPr/>
              </a:pPr>
              <a:t>6</a:t>
            </a:fld>
            <a:endParaRPr lang="ja-JP" altLang="en-US"/>
          </a:p>
        </p:txBody>
      </p:sp>
    </p:spTree>
    <p:extLst>
      <p:ext uri="{BB962C8B-B14F-4D97-AF65-F5344CB8AC3E}">
        <p14:creationId xmlns:p14="http://schemas.microsoft.com/office/powerpoint/2010/main" val="677776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tmp"/></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6.tmp"/></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4D81FD43-79AB-4764-80AA-C9A34DEFE96B}" type="datetimeFigureOut">
              <a:rPr lang="ja-JP" altLang="en-US"/>
              <a:pPr>
                <a:defRPr/>
              </a:pPr>
              <a:t>2025/8/27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06B8370B-5804-4857-91EF-4B69743C6868}" type="slidenum">
              <a:rPr lang="ja-JP" altLang="en-US"/>
              <a:pPr>
                <a:defRPr/>
              </a:pPr>
              <a:t>‹#›</a:t>
            </a:fld>
            <a:endParaRPr lang="ja-JP" altLang="en-US"/>
          </a:p>
        </p:txBody>
      </p:sp>
    </p:spTree>
    <p:extLst>
      <p:ext uri="{BB962C8B-B14F-4D97-AF65-F5344CB8AC3E}">
        <p14:creationId xmlns:p14="http://schemas.microsoft.com/office/powerpoint/2010/main" val="950109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739F2747-3F33-4E84-9E1B-A569ADDE347F}" type="datetimeFigureOut">
              <a:rPr lang="ja-JP" altLang="en-US"/>
              <a:pPr>
                <a:defRPr/>
              </a:pPr>
              <a:t>2025/8/27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22003E0B-06FB-4D90-B438-F6C5CD0B89C7}" type="slidenum">
              <a:rPr lang="ja-JP" altLang="en-US"/>
              <a:pPr>
                <a:defRPr/>
              </a:pPr>
              <a:t>‹#›</a:t>
            </a:fld>
            <a:endParaRPr lang="ja-JP" altLang="en-US"/>
          </a:p>
        </p:txBody>
      </p:sp>
    </p:spTree>
    <p:extLst>
      <p:ext uri="{BB962C8B-B14F-4D97-AF65-F5344CB8AC3E}">
        <p14:creationId xmlns:p14="http://schemas.microsoft.com/office/powerpoint/2010/main" val="897532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7174217A-E0E0-4401-BE3B-BE133320BD49}" type="datetimeFigureOut">
              <a:rPr lang="ja-JP" altLang="en-US"/>
              <a:pPr>
                <a:defRPr/>
              </a:pPr>
              <a:t>2025/8/27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6C73356C-20D8-4045-B92F-4552AF1C5469}" type="slidenum">
              <a:rPr lang="ja-JP" altLang="en-US"/>
              <a:pPr>
                <a:defRPr/>
              </a:pPr>
              <a:t>‹#›</a:t>
            </a:fld>
            <a:endParaRPr lang="ja-JP" altLang="en-US"/>
          </a:p>
        </p:txBody>
      </p:sp>
    </p:spTree>
    <p:extLst>
      <p:ext uri="{BB962C8B-B14F-4D97-AF65-F5344CB8AC3E}">
        <p14:creationId xmlns:p14="http://schemas.microsoft.com/office/powerpoint/2010/main" val="3858684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白紙">
    <p:spTree>
      <p:nvGrpSpPr>
        <p:cNvPr id="1" name=""/>
        <p:cNvGrpSpPr/>
        <p:nvPr/>
      </p:nvGrpSpPr>
      <p:grpSpPr>
        <a:xfrm>
          <a:off x="0" y="0"/>
          <a:ext cx="0" cy="0"/>
          <a:chOff x="0" y="0"/>
          <a:chExt cx="0" cy="0"/>
        </a:xfrm>
      </p:grpSpPr>
      <p:sp>
        <p:nvSpPr>
          <p:cNvPr id="5" name="Title 1"/>
          <p:cNvSpPr>
            <a:spLocks noGrp="1"/>
          </p:cNvSpPr>
          <p:nvPr>
            <p:ph type="ctrTitle"/>
          </p:nvPr>
        </p:nvSpPr>
        <p:spPr>
          <a:xfrm>
            <a:off x="650631" y="2491210"/>
            <a:ext cx="7772400" cy="1058977"/>
          </a:xfrm>
        </p:spPr>
        <p:txBody>
          <a:bodyPr anchor="b">
            <a:noAutofit/>
          </a:bodyPr>
          <a:lstStyle>
            <a:lvl1pPr algn="ctr">
              <a:defRPr sz="4062">
                <a:latin typeface="小塚ゴシック Pr6N B" pitchFamily="34" charset="-128"/>
                <a:ea typeface="小塚ゴシック Pr6N B" pitchFamily="34" charset="-128"/>
              </a:defRPr>
            </a:lvl1pPr>
          </a:lstStyle>
          <a:p>
            <a:r>
              <a:rPr lang="ja-JP" altLang="en-US" dirty="0"/>
              <a:t>マスター タイトルの書式設定</a:t>
            </a:r>
            <a:endParaRPr lang="en-US" dirty="0"/>
          </a:p>
        </p:txBody>
      </p:sp>
      <p:sp>
        <p:nvSpPr>
          <p:cNvPr id="6" name="Subtitle 2"/>
          <p:cNvSpPr>
            <a:spLocks noGrp="1"/>
          </p:cNvSpPr>
          <p:nvPr>
            <p:ph type="subTitle" idx="1"/>
          </p:nvPr>
        </p:nvSpPr>
        <p:spPr>
          <a:xfrm>
            <a:off x="1107831" y="4868979"/>
            <a:ext cx="6858000" cy="716575"/>
          </a:xfrm>
        </p:spPr>
        <p:txBody>
          <a:bodyPr/>
          <a:lstStyle>
            <a:lvl1pPr marL="0" indent="0" algn="ctr">
              <a:buNone/>
              <a:defRPr sz="2215">
                <a:latin typeface="小塚ゴシック Pr6N B" pitchFamily="34" charset="-128"/>
                <a:ea typeface="小塚ゴシック Pr6N B" pitchFamily="34" charset="-128"/>
              </a:defRPr>
            </a:lvl1pPr>
            <a:lvl2pPr marL="422041" indent="0" algn="ctr">
              <a:buNone/>
              <a:defRPr sz="1846"/>
            </a:lvl2pPr>
            <a:lvl3pPr marL="844083" indent="0" algn="ctr">
              <a:buNone/>
              <a:defRPr sz="1662"/>
            </a:lvl3pPr>
            <a:lvl4pPr marL="1266124" indent="0" algn="ctr">
              <a:buNone/>
              <a:defRPr sz="1477"/>
            </a:lvl4pPr>
            <a:lvl5pPr marL="1688165" indent="0" algn="ctr">
              <a:buNone/>
              <a:defRPr sz="1477"/>
            </a:lvl5pPr>
            <a:lvl6pPr marL="2110207" indent="0" algn="ctr">
              <a:buNone/>
              <a:defRPr sz="1477"/>
            </a:lvl6pPr>
            <a:lvl7pPr marL="2532248" indent="0" algn="ctr">
              <a:buNone/>
              <a:defRPr sz="1477"/>
            </a:lvl7pPr>
            <a:lvl8pPr marL="2954289" indent="0" algn="ctr">
              <a:buNone/>
              <a:defRPr sz="1477"/>
            </a:lvl8pPr>
            <a:lvl9pPr marL="3376331" indent="0" algn="ctr">
              <a:buNone/>
              <a:defRPr sz="1477"/>
            </a:lvl9pPr>
          </a:lstStyle>
          <a:p>
            <a:r>
              <a:rPr lang="ja-JP" altLang="en-US" dirty="0"/>
              <a:t>マスター サブタイトルの書式設定</a:t>
            </a:r>
            <a:endParaRPr lang="en-US" dirty="0"/>
          </a:p>
        </p:txBody>
      </p:sp>
      <p:pic>
        <p:nvPicPr>
          <p:cNvPr id="7"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762" t="16346" r="20087" b="25610"/>
          <a:stretch/>
        </p:blipFill>
        <p:spPr bwMode="auto">
          <a:xfrm>
            <a:off x="290668" y="377912"/>
            <a:ext cx="2361599" cy="1234988"/>
          </a:xfrm>
          <a:prstGeom prst="rect">
            <a:avLst/>
          </a:prstGeom>
          <a:noFill/>
          <a:ln w="57150">
            <a:noFill/>
            <a:miter lim="800000"/>
            <a:headEnd/>
            <a:tailEnd/>
          </a:ln>
          <a:extLst>
            <a:ext uri="{909E8E84-426E-40DD-AFC4-6F175D3DCCD1}">
              <a14:hiddenFill xmlns:a14="http://schemas.microsoft.com/office/drawing/2010/main">
                <a:solidFill>
                  <a:schemeClr val="accent1"/>
                </a:solidFill>
              </a14:hiddenFill>
            </a:ext>
          </a:extLst>
        </p:spPr>
      </p:pic>
      <p:sp>
        <p:nvSpPr>
          <p:cNvPr id="10" name="正方形/長方形 9"/>
          <p:cNvSpPr/>
          <p:nvPr userDrawn="1"/>
        </p:nvSpPr>
        <p:spPr>
          <a:xfrm>
            <a:off x="644769" y="3594100"/>
            <a:ext cx="7784123" cy="736600"/>
          </a:xfrm>
          <a:prstGeom prst="rect">
            <a:avLst/>
          </a:prstGeom>
          <a:gradFill flip="none" rotWithShape="1">
            <a:gsLst>
              <a:gs pos="0">
                <a:srgbClr val="00B050"/>
              </a:gs>
              <a:gs pos="98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Tree>
    <p:extLst>
      <p:ext uri="{BB962C8B-B14F-4D97-AF65-F5344CB8AC3E}">
        <p14:creationId xmlns:p14="http://schemas.microsoft.com/office/powerpoint/2010/main" val="4186266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タイトル スライド">
    <p:spTree>
      <p:nvGrpSpPr>
        <p:cNvPr id="1" name=""/>
        <p:cNvGrpSpPr/>
        <p:nvPr/>
      </p:nvGrpSpPr>
      <p:grpSpPr>
        <a:xfrm>
          <a:off x="0" y="0"/>
          <a:ext cx="0" cy="0"/>
          <a:chOff x="0" y="0"/>
          <a:chExt cx="0" cy="0"/>
        </a:xfrm>
      </p:grpSpPr>
      <p:sp>
        <p:nvSpPr>
          <p:cNvPr id="30" name="フリーフォーム: 図形 29">
            <a:extLst>
              <a:ext uri="{FF2B5EF4-FFF2-40B4-BE49-F238E27FC236}">
                <a16:creationId xmlns:a16="http://schemas.microsoft.com/office/drawing/2014/main" id="{7579D0C9-6289-8FF3-161F-9F7FFF226B75}"/>
              </a:ext>
            </a:extLst>
          </p:cNvPr>
          <p:cNvSpPr/>
          <p:nvPr/>
        </p:nvSpPr>
        <p:spPr>
          <a:xfrm>
            <a:off x="1273525" y="0"/>
            <a:ext cx="7873068" cy="6858000"/>
          </a:xfrm>
          <a:custGeom>
            <a:avLst/>
            <a:gdLst>
              <a:gd name="connsiteX0" fmla="*/ 1714500 w 7873068"/>
              <a:gd name="connsiteY0" fmla="*/ 0 h 6858000"/>
              <a:gd name="connsiteX1" fmla="*/ 1786307 w 7873068"/>
              <a:gd name="connsiteY1" fmla="*/ 0 h 6858000"/>
              <a:gd name="connsiteX2" fmla="*/ 7870475 w 7873068"/>
              <a:gd name="connsiteY2" fmla="*/ 0 h 6858000"/>
              <a:gd name="connsiteX3" fmla="*/ 7873068 w 7873068"/>
              <a:gd name="connsiteY3" fmla="*/ 0 h 6858000"/>
              <a:gd name="connsiteX4" fmla="*/ 7870475 w 7873068"/>
              <a:gd name="connsiteY4" fmla="*/ 10372 h 6858000"/>
              <a:gd name="connsiteX5" fmla="*/ 7870475 w 7873068"/>
              <a:gd name="connsiteY5" fmla="*/ 6858000 h 6858000"/>
              <a:gd name="connsiteX6" fmla="*/ 6158568 w 7873068"/>
              <a:gd name="connsiteY6" fmla="*/ 6858000 h 6858000"/>
              <a:gd name="connsiteX7" fmla="*/ 1786307 w 7873068"/>
              <a:gd name="connsiteY7" fmla="*/ 6858000 h 6858000"/>
              <a:gd name="connsiteX8" fmla="*/ 0 w 7873068"/>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73068" h="6858000">
                <a:moveTo>
                  <a:pt x="1714500" y="0"/>
                </a:moveTo>
                <a:lnTo>
                  <a:pt x="1786307" y="0"/>
                </a:lnTo>
                <a:lnTo>
                  <a:pt x="7870475" y="0"/>
                </a:lnTo>
                <a:lnTo>
                  <a:pt x="7873068" y="0"/>
                </a:lnTo>
                <a:lnTo>
                  <a:pt x="7870475" y="10372"/>
                </a:lnTo>
                <a:lnTo>
                  <a:pt x="7870475" y="6858000"/>
                </a:lnTo>
                <a:lnTo>
                  <a:pt x="6158568" y="6858000"/>
                </a:lnTo>
                <a:lnTo>
                  <a:pt x="1786307" y="6858000"/>
                </a:lnTo>
                <a:lnTo>
                  <a:pt x="0" y="6858000"/>
                </a:lnTo>
                <a:close/>
              </a:path>
            </a:pathLst>
          </a:cu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pic>
        <p:nvPicPr>
          <p:cNvPr id="25" name="図 24">
            <a:extLst>
              <a:ext uri="{FF2B5EF4-FFF2-40B4-BE49-F238E27FC236}">
                <a16:creationId xmlns:a16="http://schemas.microsoft.com/office/drawing/2014/main" id="{BABA2E58-F57C-42DC-9151-F49BE72DB3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0515" y="163742"/>
            <a:ext cx="850203" cy="415164"/>
          </a:xfrm>
          <a:prstGeom prst="rect">
            <a:avLst/>
          </a:prstGeom>
        </p:spPr>
      </p:pic>
      <p:pic>
        <p:nvPicPr>
          <p:cNvPr id="27" name="図 26">
            <a:extLst>
              <a:ext uri="{FF2B5EF4-FFF2-40B4-BE49-F238E27FC236}">
                <a16:creationId xmlns:a16="http://schemas.microsoft.com/office/drawing/2014/main" id="{CDB18A12-AD82-05E5-3859-09662A9013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5373" y="117489"/>
            <a:ext cx="850203" cy="461417"/>
          </a:xfrm>
          <a:prstGeom prst="rect">
            <a:avLst/>
          </a:prstGeom>
        </p:spPr>
      </p:pic>
      <p:cxnSp>
        <p:nvCxnSpPr>
          <p:cNvPr id="32" name="直線コネクタ 31">
            <a:extLst>
              <a:ext uri="{FF2B5EF4-FFF2-40B4-BE49-F238E27FC236}">
                <a16:creationId xmlns:a16="http://schemas.microsoft.com/office/drawing/2014/main" id="{DD01CB98-8E1C-D3D1-1087-7FA684D60A3B}"/>
              </a:ext>
            </a:extLst>
          </p:cNvPr>
          <p:cNvCxnSpPr>
            <a:cxnSpLocks/>
          </p:cNvCxnSpPr>
          <p:nvPr/>
        </p:nvCxnSpPr>
        <p:spPr>
          <a:xfrm flipH="1">
            <a:off x="1547664" y="0"/>
            <a:ext cx="1714500" cy="68580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39" name="図 38" descr="テキスト&#10;&#10;AI によって生成されたコンテンツは間違っている可能性があります。">
            <a:extLst>
              <a:ext uri="{FF2B5EF4-FFF2-40B4-BE49-F238E27FC236}">
                <a16:creationId xmlns:a16="http://schemas.microsoft.com/office/drawing/2014/main" id="{5433CB88-7EB6-3E18-FE12-5F028E1F4476}"/>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200" y="6157346"/>
            <a:ext cx="1241574" cy="740510"/>
          </a:xfrm>
          <a:prstGeom prst="rect">
            <a:avLst/>
          </a:prstGeom>
        </p:spPr>
      </p:pic>
    </p:spTree>
    <p:extLst>
      <p:ext uri="{BB962C8B-B14F-4D97-AF65-F5344CB8AC3E}">
        <p14:creationId xmlns:p14="http://schemas.microsoft.com/office/powerpoint/2010/main" val="3326342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sp>
        <p:nvSpPr>
          <p:cNvPr id="11" name="スライド番号プレースホルダ 5"/>
          <p:cNvSpPr txBox="1">
            <a:spLocks/>
          </p:cNvSpPr>
          <p:nvPr/>
        </p:nvSpPr>
        <p:spPr>
          <a:xfrm>
            <a:off x="7063600" y="6545954"/>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600" kern="1200">
                <a:solidFill>
                  <a:schemeClr val="tx1"/>
                </a:solidFill>
                <a:latin typeface="Arial" pitchFamily="34" charset="0"/>
                <a:ea typeface="+mn-ea"/>
                <a:cs typeface="Arial" pitchFamily="34" charset="0"/>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2D8002D-B5B0-4BAC-B1F6-782DDCCE6D9C}" type="slidenum">
              <a:rPr lang="ja-JP" altLang="en-US" smtClean="0"/>
              <a:pPr/>
              <a:t>‹#›</a:t>
            </a:fld>
            <a:endParaRPr lang="ja-JP" altLang="en-US" dirty="0"/>
          </a:p>
        </p:txBody>
      </p:sp>
      <p:pic>
        <p:nvPicPr>
          <p:cNvPr id="6" name="図 5">
            <a:extLst>
              <a:ext uri="{FF2B5EF4-FFF2-40B4-BE49-F238E27FC236}">
                <a16:creationId xmlns:a16="http://schemas.microsoft.com/office/drawing/2014/main" id="{859424CA-3CB9-8F96-E797-D9593F3D89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9656" y="6476397"/>
            <a:ext cx="672777" cy="328525"/>
          </a:xfrm>
          <a:prstGeom prst="rect">
            <a:avLst/>
          </a:prstGeom>
        </p:spPr>
      </p:pic>
      <p:pic>
        <p:nvPicPr>
          <p:cNvPr id="7" name="図 6">
            <a:extLst>
              <a:ext uri="{FF2B5EF4-FFF2-40B4-BE49-F238E27FC236}">
                <a16:creationId xmlns:a16="http://schemas.microsoft.com/office/drawing/2014/main" id="{C939979D-1EBE-BFA7-FDC1-66C8684F2F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501" y="6434680"/>
            <a:ext cx="672776" cy="365125"/>
          </a:xfrm>
          <a:prstGeom prst="rect">
            <a:avLst/>
          </a:prstGeom>
        </p:spPr>
      </p:pic>
      <p:pic>
        <p:nvPicPr>
          <p:cNvPr id="8" name="図 7" descr="テキスト&#10;&#10;AI によって生成されたコンテンツは間違っている可能性があります。">
            <a:extLst>
              <a:ext uri="{FF2B5EF4-FFF2-40B4-BE49-F238E27FC236}">
                <a16:creationId xmlns:a16="http://schemas.microsoft.com/office/drawing/2014/main" id="{1F71DCE0-0BEF-4C64-19AD-BF0222AE0380}"/>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200" y="6157346"/>
            <a:ext cx="1241574" cy="740510"/>
          </a:xfrm>
          <a:prstGeom prst="rect">
            <a:avLst/>
          </a:prstGeom>
        </p:spPr>
      </p:pic>
      <p:sp>
        <p:nvSpPr>
          <p:cNvPr id="10" name="正方形/長方形 9">
            <a:extLst>
              <a:ext uri="{FF2B5EF4-FFF2-40B4-BE49-F238E27FC236}">
                <a16:creationId xmlns:a16="http://schemas.microsoft.com/office/drawing/2014/main" id="{511D92EE-F776-5674-9F05-94CE17140B72}"/>
              </a:ext>
            </a:extLst>
          </p:cNvPr>
          <p:cNvSpPr/>
          <p:nvPr/>
        </p:nvSpPr>
        <p:spPr>
          <a:xfrm>
            <a:off x="0" y="0"/>
            <a:ext cx="9144000" cy="740510"/>
          </a:xfrm>
          <a:prstGeom prst="rect">
            <a:avLst/>
          </a:prstGeom>
          <a:solidFill>
            <a:srgbClr val="009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a:extLst>
              <a:ext uri="{FF2B5EF4-FFF2-40B4-BE49-F238E27FC236}">
                <a16:creationId xmlns:a16="http://schemas.microsoft.com/office/drawing/2014/main" id="{05FFF0F0-8CE5-1FC2-5B5D-47094A2FE348}"/>
              </a:ext>
            </a:extLst>
          </p:cNvPr>
          <p:cNvCxnSpPr/>
          <p:nvPr/>
        </p:nvCxnSpPr>
        <p:spPr>
          <a:xfrm>
            <a:off x="0" y="6858000"/>
            <a:ext cx="9144000"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4918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2025/8/27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cxnSp>
        <p:nvCxnSpPr>
          <p:cNvPr id="7" name="直線コネクタ 6"/>
          <p:cNvCxnSpPr/>
          <p:nvPr/>
        </p:nvCxnSpPr>
        <p:spPr>
          <a:xfrm>
            <a:off x="-35488" y="692696"/>
            <a:ext cx="9216000" cy="0"/>
          </a:xfrm>
          <a:prstGeom prst="line">
            <a:avLst/>
          </a:prstGeom>
          <a:ln w="25400">
            <a:solidFill>
              <a:srgbClr val="007B4B"/>
            </a:solidFill>
          </a:ln>
        </p:spPr>
        <p:style>
          <a:lnRef idx="1">
            <a:schemeClr val="accent1"/>
          </a:lnRef>
          <a:fillRef idx="0">
            <a:schemeClr val="accent1"/>
          </a:fillRef>
          <a:effectRef idx="0">
            <a:schemeClr val="accent1"/>
          </a:effectRef>
          <a:fontRef idx="minor">
            <a:schemeClr val="tx1"/>
          </a:fontRef>
        </p:style>
      </p:cxnSp>
      <p:sp>
        <p:nvSpPr>
          <p:cNvPr id="9" name="スライド番号プレースホルダ 5"/>
          <p:cNvSpPr txBox="1">
            <a:spLocks/>
          </p:cNvSpPr>
          <p:nvPr/>
        </p:nvSpPr>
        <p:spPr>
          <a:xfrm>
            <a:off x="7046912" y="6592267"/>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600" kern="1200">
                <a:solidFill>
                  <a:schemeClr val="tx1"/>
                </a:solidFill>
                <a:latin typeface="Arial" pitchFamily="34" charset="0"/>
                <a:ea typeface="+mn-ea"/>
                <a:cs typeface="Arial" pitchFamily="34" charset="0"/>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2D8002D-B5B0-4BAC-B1F6-782DDCCE6D9C}" type="slidenum">
              <a:rPr lang="ja-JP" altLang="en-US" smtClean="0"/>
              <a:pPr/>
              <a:t>‹#›</a:t>
            </a:fld>
            <a:endParaRPr lang="ja-JP" altLang="en-US" dirty="0"/>
          </a:p>
        </p:txBody>
      </p:sp>
    </p:spTree>
    <p:extLst>
      <p:ext uri="{BB962C8B-B14F-4D97-AF65-F5344CB8AC3E}">
        <p14:creationId xmlns:p14="http://schemas.microsoft.com/office/powerpoint/2010/main" val="1812308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2025/8/27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cxnSp>
        <p:nvCxnSpPr>
          <p:cNvPr id="8" name="直線コネクタ 7"/>
          <p:cNvCxnSpPr/>
          <p:nvPr/>
        </p:nvCxnSpPr>
        <p:spPr>
          <a:xfrm>
            <a:off x="-35488" y="692696"/>
            <a:ext cx="9216000" cy="0"/>
          </a:xfrm>
          <a:prstGeom prst="line">
            <a:avLst/>
          </a:prstGeom>
          <a:ln w="25400">
            <a:solidFill>
              <a:srgbClr val="007B4B"/>
            </a:solidFill>
          </a:ln>
        </p:spPr>
        <p:style>
          <a:lnRef idx="1">
            <a:schemeClr val="accent1"/>
          </a:lnRef>
          <a:fillRef idx="0">
            <a:schemeClr val="accent1"/>
          </a:fillRef>
          <a:effectRef idx="0">
            <a:schemeClr val="accent1"/>
          </a:effectRef>
          <a:fontRef idx="minor">
            <a:schemeClr val="tx1"/>
          </a:fontRef>
        </p:style>
      </p:cxnSp>
      <p:sp>
        <p:nvSpPr>
          <p:cNvPr id="10" name="スライド番号プレースホルダ 5"/>
          <p:cNvSpPr txBox="1">
            <a:spLocks/>
          </p:cNvSpPr>
          <p:nvPr/>
        </p:nvSpPr>
        <p:spPr>
          <a:xfrm>
            <a:off x="7046912" y="6592267"/>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600" kern="1200">
                <a:solidFill>
                  <a:schemeClr val="tx1"/>
                </a:solidFill>
                <a:latin typeface="Arial" pitchFamily="34" charset="0"/>
                <a:ea typeface="+mn-ea"/>
                <a:cs typeface="Arial" pitchFamily="34" charset="0"/>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2D8002D-B5B0-4BAC-B1F6-782DDCCE6D9C}" type="slidenum">
              <a:rPr lang="ja-JP" altLang="en-US" smtClean="0"/>
              <a:pPr/>
              <a:t>‹#›</a:t>
            </a:fld>
            <a:endParaRPr lang="ja-JP" altLang="en-US" dirty="0"/>
          </a:p>
        </p:txBody>
      </p:sp>
    </p:spTree>
    <p:extLst>
      <p:ext uri="{BB962C8B-B14F-4D97-AF65-F5344CB8AC3E}">
        <p14:creationId xmlns:p14="http://schemas.microsoft.com/office/powerpoint/2010/main" val="561615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2025/8/27</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cxnSp>
        <p:nvCxnSpPr>
          <p:cNvPr id="10" name="直線コネクタ 9"/>
          <p:cNvCxnSpPr/>
          <p:nvPr/>
        </p:nvCxnSpPr>
        <p:spPr>
          <a:xfrm>
            <a:off x="-35488" y="692696"/>
            <a:ext cx="9216000" cy="0"/>
          </a:xfrm>
          <a:prstGeom prst="line">
            <a:avLst/>
          </a:prstGeom>
          <a:ln w="25400">
            <a:solidFill>
              <a:srgbClr val="007B4B"/>
            </a:solidFill>
          </a:ln>
        </p:spPr>
        <p:style>
          <a:lnRef idx="1">
            <a:schemeClr val="accent1"/>
          </a:lnRef>
          <a:fillRef idx="0">
            <a:schemeClr val="accent1"/>
          </a:fillRef>
          <a:effectRef idx="0">
            <a:schemeClr val="accent1"/>
          </a:effectRef>
          <a:fontRef idx="minor">
            <a:schemeClr val="tx1"/>
          </a:fontRef>
        </p:style>
      </p:cxnSp>
      <p:sp>
        <p:nvSpPr>
          <p:cNvPr id="12" name="スライド番号プレースホルダ 5"/>
          <p:cNvSpPr txBox="1">
            <a:spLocks/>
          </p:cNvSpPr>
          <p:nvPr/>
        </p:nvSpPr>
        <p:spPr>
          <a:xfrm>
            <a:off x="7046912" y="6592267"/>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600" kern="1200">
                <a:solidFill>
                  <a:schemeClr val="tx1"/>
                </a:solidFill>
                <a:latin typeface="Arial" pitchFamily="34" charset="0"/>
                <a:ea typeface="+mn-ea"/>
                <a:cs typeface="Arial" pitchFamily="34" charset="0"/>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2D8002D-B5B0-4BAC-B1F6-782DDCCE6D9C}" type="slidenum">
              <a:rPr lang="ja-JP" altLang="en-US" smtClean="0"/>
              <a:pPr/>
              <a:t>‹#›</a:t>
            </a:fld>
            <a:endParaRPr lang="ja-JP" altLang="en-US" dirty="0"/>
          </a:p>
        </p:txBody>
      </p:sp>
    </p:spTree>
    <p:extLst>
      <p:ext uri="{BB962C8B-B14F-4D97-AF65-F5344CB8AC3E}">
        <p14:creationId xmlns:p14="http://schemas.microsoft.com/office/powerpoint/2010/main" val="1940499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2025/8/27</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cxnSp>
        <p:nvCxnSpPr>
          <p:cNvPr id="6" name="直線コネクタ 5"/>
          <p:cNvCxnSpPr/>
          <p:nvPr/>
        </p:nvCxnSpPr>
        <p:spPr>
          <a:xfrm>
            <a:off x="-35488" y="692696"/>
            <a:ext cx="9216000" cy="0"/>
          </a:xfrm>
          <a:prstGeom prst="line">
            <a:avLst/>
          </a:prstGeom>
          <a:ln w="25400">
            <a:solidFill>
              <a:srgbClr val="007B4B"/>
            </a:solidFill>
          </a:ln>
        </p:spPr>
        <p:style>
          <a:lnRef idx="1">
            <a:schemeClr val="accent1"/>
          </a:lnRef>
          <a:fillRef idx="0">
            <a:schemeClr val="accent1"/>
          </a:fillRef>
          <a:effectRef idx="0">
            <a:schemeClr val="accent1"/>
          </a:effectRef>
          <a:fontRef idx="minor">
            <a:schemeClr val="tx1"/>
          </a:fontRef>
        </p:style>
      </p:cxnSp>
      <p:sp>
        <p:nvSpPr>
          <p:cNvPr id="8" name="スライド番号プレースホルダ 5"/>
          <p:cNvSpPr txBox="1">
            <a:spLocks/>
          </p:cNvSpPr>
          <p:nvPr/>
        </p:nvSpPr>
        <p:spPr>
          <a:xfrm>
            <a:off x="7046912" y="6592267"/>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600" kern="1200">
                <a:solidFill>
                  <a:schemeClr val="tx1"/>
                </a:solidFill>
                <a:latin typeface="Arial" pitchFamily="34" charset="0"/>
                <a:ea typeface="+mn-ea"/>
                <a:cs typeface="Arial" pitchFamily="34" charset="0"/>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2D8002D-B5B0-4BAC-B1F6-782DDCCE6D9C}" type="slidenum">
              <a:rPr lang="ja-JP" altLang="en-US" smtClean="0"/>
              <a:pPr/>
              <a:t>‹#›</a:t>
            </a:fld>
            <a:endParaRPr lang="ja-JP" altLang="en-US" dirty="0"/>
          </a:p>
        </p:txBody>
      </p:sp>
    </p:spTree>
    <p:extLst>
      <p:ext uri="{BB962C8B-B14F-4D97-AF65-F5344CB8AC3E}">
        <p14:creationId xmlns:p14="http://schemas.microsoft.com/office/powerpoint/2010/main" val="16366903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2025/8/27</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cxnSp>
        <p:nvCxnSpPr>
          <p:cNvPr id="5" name="直線コネクタ 4"/>
          <p:cNvCxnSpPr/>
          <p:nvPr/>
        </p:nvCxnSpPr>
        <p:spPr>
          <a:xfrm>
            <a:off x="-35488" y="692696"/>
            <a:ext cx="9216000" cy="0"/>
          </a:xfrm>
          <a:prstGeom prst="line">
            <a:avLst/>
          </a:prstGeom>
          <a:ln w="25400">
            <a:solidFill>
              <a:srgbClr val="007B4B"/>
            </a:solidFill>
          </a:ln>
        </p:spPr>
        <p:style>
          <a:lnRef idx="1">
            <a:schemeClr val="accent1"/>
          </a:lnRef>
          <a:fillRef idx="0">
            <a:schemeClr val="accent1"/>
          </a:fillRef>
          <a:effectRef idx="0">
            <a:schemeClr val="accent1"/>
          </a:effectRef>
          <a:fontRef idx="minor">
            <a:schemeClr val="tx1"/>
          </a:fontRef>
        </p:style>
      </p:cxnSp>
      <p:sp>
        <p:nvSpPr>
          <p:cNvPr id="7" name="スライド番号プレースホルダ 5"/>
          <p:cNvSpPr txBox="1">
            <a:spLocks/>
          </p:cNvSpPr>
          <p:nvPr/>
        </p:nvSpPr>
        <p:spPr>
          <a:xfrm>
            <a:off x="7046912" y="6592267"/>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600" kern="1200">
                <a:solidFill>
                  <a:schemeClr val="tx1"/>
                </a:solidFill>
                <a:latin typeface="Arial" pitchFamily="34" charset="0"/>
                <a:ea typeface="+mn-ea"/>
                <a:cs typeface="Arial" pitchFamily="34" charset="0"/>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2D8002D-B5B0-4BAC-B1F6-782DDCCE6D9C}" type="slidenum">
              <a:rPr lang="ja-JP" altLang="en-US" smtClean="0"/>
              <a:pPr/>
              <a:t>‹#›</a:t>
            </a:fld>
            <a:endParaRPr lang="ja-JP" altLang="en-US" dirty="0"/>
          </a:p>
        </p:txBody>
      </p:sp>
    </p:spTree>
    <p:extLst>
      <p:ext uri="{BB962C8B-B14F-4D97-AF65-F5344CB8AC3E}">
        <p14:creationId xmlns:p14="http://schemas.microsoft.com/office/powerpoint/2010/main" val="3502661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A7827B62-7D69-435C-9CD4-CAA19829B615}" type="datetimeFigureOut">
              <a:rPr lang="ja-JP" altLang="en-US"/>
              <a:pPr>
                <a:defRPr/>
              </a:pPr>
              <a:t>2025/8/27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360D5255-F2B9-4CE4-99E5-41A8D4544A51}" type="slidenum">
              <a:rPr lang="ja-JP" altLang="en-US"/>
              <a:pPr>
                <a:defRPr/>
              </a:pPr>
              <a:t>‹#›</a:t>
            </a:fld>
            <a:endParaRPr lang="ja-JP" altLang="en-US"/>
          </a:p>
        </p:txBody>
      </p:sp>
    </p:spTree>
    <p:extLst>
      <p:ext uri="{BB962C8B-B14F-4D97-AF65-F5344CB8AC3E}">
        <p14:creationId xmlns:p14="http://schemas.microsoft.com/office/powerpoint/2010/main" val="19730413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2025/8/27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cxnSp>
        <p:nvCxnSpPr>
          <p:cNvPr id="8" name="直線コネクタ 7"/>
          <p:cNvCxnSpPr/>
          <p:nvPr/>
        </p:nvCxnSpPr>
        <p:spPr>
          <a:xfrm>
            <a:off x="-35488" y="692696"/>
            <a:ext cx="9216000" cy="0"/>
          </a:xfrm>
          <a:prstGeom prst="line">
            <a:avLst/>
          </a:prstGeom>
          <a:ln w="25400">
            <a:solidFill>
              <a:srgbClr val="007B4B"/>
            </a:solidFill>
          </a:ln>
        </p:spPr>
        <p:style>
          <a:lnRef idx="1">
            <a:schemeClr val="accent1"/>
          </a:lnRef>
          <a:fillRef idx="0">
            <a:schemeClr val="accent1"/>
          </a:fillRef>
          <a:effectRef idx="0">
            <a:schemeClr val="accent1"/>
          </a:effectRef>
          <a:fontRef idx="minor">
            <a:schemeClr val="tx1"/>
          </a:fontRef>
        </p:style>
      </p:cxnSp>
      <p:sp>
        <p:nvSpPr>
          <p:cNvPr id="10" name="スライド番号プレースホルダ 5"/>
          <p:cNvSpPr txBox="1">
            <a:spLocks/>
          </p:cNvSpPr>
          <p:nvPr/>
        </p:nvSpPr>
        <p:spPr>
          <a:xfrm>
            <a:off x="7046912" y="6592267"/>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600" kern="1200">
                <a:solidFill>
                  <a:schemeClr val="tx1"/>
                </a:solidFill>
                <a:latin typeface="Arial" pitchFamily="34" charset="0"/>
                <a:ea typeface="+mn-ea"/>
                <a:cs typeface="Arial" pitchFamily="34" charset="0"/>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2D8002D-B5B0-4BAC-B1F6-782DDCCE6D9C}" type="slidenum">
              <a:rPr lang="ja-JP" altLang="en-US" smtClean="0"/>
              <a:pPr/>
              <a:t>‹#›</a:t>
            </a:fld>
            <a:endParaRPr lang="ja-JP" altLang="en-US" dirty="0"/>
          </a:p>
        </p:txBody>
      </p:sp>
    </p:spTree>
    <p:extLst>
      <p:ext uri="{BB962C8B-B14F-4D97-AF65-F5344CB8AC3E}">
        <p14:creationId xmlns:p14="http://schemas.microsoft.com/office/powerpoint/2010/main" val="40893103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2025/8/27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cxnSp>
        <p:nvCxnSpPr>
          <p:cNvPr id="8" name="直線コネクタ 7"/>
          <p:cNvCxnSpPr/>
          <p:nvPr/>
        </p:nvCxnSpPr>
        <p:spPr>
          <a:xfrm>
            <a:off x="-35488" y="692696"/>
            <a:ext cx="9216000" cy="0"/>
          </a:xfrm>
          <a:prstGeom prst="line">
            <a:avLst/>
          </a:prstGeom>
          <a:ln w="25400">
            <a:solidFill>
              <a:srgbClr val="007B4B"/>
            </a:solidFill>
          </a:ln>
        </p:spPr>
        <p:style>
          <a:lnRef idx="1">
            <a:schemeClr val="accent1"/>
          </a:lnRef>
          <a:fillRef idx="0">
            <a:schemeClr val="accent1"/>
          </a:fillRef>
          <a:effectRef idx="0">
            <a:schemeClr val="accent1"/>
          </a:effectRef>
          <a:fontRef idx="minor">
            <a:schemeClr val="tx1"/>
          </a:fontRef>
        </p:style>
      </p:cxnSp>
      <p:sp>
        <p:nvSpPr>
          <p:cNvPr id="10" name="スライド番号プレースホルダ 5"/>
          <p:cNvSpPr txBox="1">
            <a:spLocks/>
          </p:cNvSpPr>
          <p:nvPr/>
        </p:nvSpPr>
        <p:spPr>
          <a:xfrm>
            <a:off x="7046912" y="6592267"/>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600" kern="1200">
                <a:solidFill>
                  <a:schemeClr val="tx1"/>
                </a:solidFill>
                <a:latin typeface="Arial" pitchFamily="34" charset="0"/>
                <a:ea typeface="+mn-ea"/>
                <a:cs typeface="Arial" pitchFamily="34" charset="0"/>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2D8002D-B5B0-4BAC-B1F6-782DDCCE6D9C}" type="slidenum">
              <a:rPr lang="ja-JP" altLang="en-US" smtClean="0"/>
              <a:pPr/>
              <a:t>‹#›</a:t>
            </a:fld>
            <a:endParaRPr lang="ja-JP" altLang="en-US" dirty="0"/>
          </a:p>
        </p:txBody>
      </p:sp>
    </p:spTree>
    <p:extLst>
      <p:ext uri="{BB962C8B-B14F-4D97-AF65-F5344CB8AC3E}">
        <p14:creationId xmlns:p14="http://schemas.microsoft.com/office/powerpoint/2010/main" val="4427619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2025/8/27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cxnSp>
        <p:nvCxnSpPr>
          <p:cNvPr id="7" name="直線コネクタ 6"/>
          <p:cNvCxnSpPr/>
          <p:nvPr/>
        </p:nvCxnSpPr>
        <p:spPr>
          <a:xfrm>
            <a:off x="-35488" y="692696"/>
            <a:ext cx="9216000" cy="0"/>
          </a:xfrm>
          <a:prstGeom prst="line">
            <a:avLst/>
          </a:prstGeom>
          <a:ln w="25400">
            <a:solidFill>
              <a:srgbClr val="007B4B"/>
            </a:solidFill>
          </a:ln>
        </p:spPr>
        <p:style>
          <a:lnRef idx="1">
            <a:schemeClr val="accent1"/>
          </a:lnRef>
          <a:fillRef idx="0">
            <a:schemeClr val="accent1"/>
          </a:fillRef>
          <a:effectRef idx="0">
            <a:schemeClr val="accent1"/>
          </a:effectRef>
          <a:fontRef idx="minor">
            <a:schemeClr val="tx1"/>
          </a:fontRef>
        </p:style>
      </p:cxnSp>
      <p:sp>
        <p:nvSpPr>
          <p:cNvPr id="9" name="スライド番号プレースホルダ 5"/>
          <p:cNvSpPr txBox="1">
            <a:spLocks/>
          </p:cNvSpPr>
          <p:nvPr/>
        </p:nvSpPr>
        <p:spPr>
          <a:xfrm>
            <a:off x="7046912" y="6592267"/>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600" kern="1200">
                <a:solidFill>
                  <a:schemeClr val="tx1"/>
                </a:solidFill>
                <a:latin typeface="Arial" pitchFamily="34" charset="0"/>
                <a:ea typeface="+mn-ea"/>
                <a:cs typeface="Arial" pitchFamily="34" charset="0"/>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2D8002D-B5B0-4BAC-B1F6-782DDCCE6D9C}" type="slidenum">
              <a:rPr lang="ja-JP" altLang="en-US" smtClean="0"/>
              <a:pPr/>
              <a:t>‹#›</a:t>
            </a:fld>
            <a:endParaRPr lang="ja-JP" altLang="en-US" dirty="0"/>
          </a:p>
        </p:txBody>
      </p:sp>
    </p:spTree>
    <p:extLst>
      <p:ext uri="{BB962C8B-B14F-4D97-AF65-F5344CB8AC3E}">
        <p14:creationId xmlns:p14="http://schemas.microsoft.com/office/powerpoint/2010/main" val="39591512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2025/8/27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cxnSp>
        <p:nvCxnSpPr>
          <p:cNvPr id="7" name="直線コネクタ 6"/>
          <p:cNvCxnSpPr/>
          <p:nvPr/>
        </p:nvCxnSpPr>
        <p:spPr>
          <a:xfrm>
            <a:off x="-35488" y="692696"/>
            <a:ext cx="9216000" cy="0"/>
          </a:xfrm>
          <a:prstGeom prst="line">
            <a:avLst/>
          </a:prstGeom>
          <a:ln w="25400">
            <a:solidFill>
              <a:srgbClr val="007B4B"/>
            </a:solidFill>
          </a:ln>
        </p:spPr>
        <p:style>
          <a:lnRef idx="1">
            <a:schemeClr val="accent1"/>
          </a:lnRef>
          <a:fillRef idx="0">
            <a:schemeClr val="accent1"/>
          </a:fillRef>
          <a:effectRef idx="0">
            <a:schemeClr val="accent1"/>
          </a:effectRef>
          <a:fontRef idx="minor">
            <a:schemeClr val="tx1"/>
          </a:fontRef>
        </p:style>
      </p:cxnSp>
      <p:sp>
        <p:nvSpPr>
          <p:cNvPr id="9" name="スライド番号プレースホルダ 5"/>
          <p:cNvSpPr txBox="1">
            <a:spLocks/>
          </p:cNvSpPr>
          <p:nvPr/>
        </p:nvSpPr>
        <p:spPr>
          <a:xfrm>
            <a:off x="7046912" y="6592267"/>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600" kern="1200">
                <a:solidFill>
                  <a:schemeClr val="tx1"/>
                </a:solidFill>
                <a:latin typeface="Arial" pitchFamily="34" charset="0"/>
                <a:ea typeface="+mn-ea"/>
                <a:cs typeface="Arial" pitchFamily="34" charset="0"/>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2D8002D-B5B0-4BAC-B1F6-782DDCCE6D9C}" type="slidenum">
              <a:rPr lang="ja-JP" altLang="en-US" smtClean="0"/>
              <a:pPr/>
              <a:t>‹#›</a:t>
            </a:fld>
            <a:endParaRPr lang="ja-JP" altLang="en-US" dirty="0"/>
          </a:p>
        </p:txBody>
      </p:sp>
    </p:spTree>
    <p:extLst>
      <p:ext uri="{BB962C8B-B14F-4D97-AF65-F5344CB8AC3E}">
        <p14:creationId xmlns:p14="http://schemas.microsoft.com/office/powerpoint/2010/main" val="1168067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白紙">
    <p:spTree>
      <p:nvGrpSpPr>
        <p:cNvPr id="1" name=""/>
        <p:cNvGrpSpPr/>
        <p:nvPr/>
      </p:nvGrpSpPr>
      <p:grpSpPr>
        <a:xfrm>
          <a:off x="0" y="0"/>
          <a:ext cx="0" cy="0"/>
          <a:chOff x="0" y="0"/>
          <a:chExt cx="0" cy="0"/>
        </a:xfrm>
      </p:grpSpPr>
      <p:sp>
        <p:nvSpPr>
          <p:cNvPr id="5" name="Title 1"/>
          <p:cNvSpPr>
            <a:spLocks noGrp="1"/>
          </p:cNvSpPr>
          <p:nvPr>
            <p:ph type="ctrTitle"/>
          </p:nvPr>
        </p:nvSpPr>
        <p:spPr>
          <a:xfrm>
            <a:off x="650631" y="2491210"/>
            <a:ext cx="7772400" cy="1058977"/>
          </a:xfrm>
        </p:spPr>
        <p:txBody>
          <a:bodyPr anchor="b">
            <a:noAutofit/>
          </a:bodyPr>
          <a:lstStyle>
            <a:lvl1pPr algn="ctr">
              <a:defRPr sz="4062">
                <a:latin typeface="小塚ゴシック Pr6N B" pitchFamily="34" charset="-128"/>
                <a:ea typeface="小塚ゴシック Pr6N B" pitchFamily="34" charset="-128"/>
              </a:defRPr>
            </a:lvl1pPr>
          </a:lstStyle>
          <a:p>
            <a:r>
              <a:rPr lang="ja-JP" altLang="en-US"/>
              <a:t>マスター タイトルの書式設定</a:t>
            </a:r>
            <a:endParaRPr lang="en-US" dirty="0"/>
          </a:p>
        </p:txBody>
      </p:sp>
      <p:sp>
        <p:nvSpPr>
          <p:cNvPr id="6" name="Subtitle 2"/>
          <p:cNvSpPr>
            <a:spLocks noGrp="1"/>
          </p:cNvSpPr>
          <p:nvPr>
            <p:ph type="subTitle" idx="1"/>
          </p:nvPr>
        </p:nvSpPr>
        <p:spPr>
          <a:xfrm>
            <a:off x="1107831" y="4868979"/>
            <a:ext cx="6858000" cy="716575"/>
          </a:xfrm>
        </p:spPr>
        <p:txBody>
          <a:bodyPr/>
          <a:lstStyle>
            <a:lvl1pPr marL="0" indent="0" algn="ctr">
              <a:buNone/>
              <a:defRPr sz="2215">
                <a:latin typeface="小塚ゴシック Pr6N B" pitchFamily="34" charset="-128"/>
                <a:ea typeface="小塚ゴシック Pr6N B" pitchFamily="34" charset="-128"/>
              </a:defRPr>
            </a:lvl1pPr>
            <a:lvl2pPr marL="422041" indent="0" algn="ctr">
              <a:buNone/>
              <a:defRPr sz="1846"/>
            </a:lvl2pPr>
            <a:lvl3pPr marL="844083" indent="0" algn="ctr">
              <a:buNone/>
              <a:defRPr sz="1662"/>
            </a:lvl3pPr>
            <a:lvl4pPr marL="1266124" indent="0" algn="ctr">
              <a:buNone/>
              <a:defRPr sz="1477"/>
            </a:lvl4pPr>
            <a:lvl5pPr marL="1688165" indent="0" algn="ctr">
              <a:buNone/>
              <a:defRPr sz="1477"/>
            </a:lvl5pPr>
            <a:lvl6pPr marL="2110207" indent="0" algn="ctr">
              <a:buNone/>
              <a:defRPr sz="1477"/>
            </a:lvl6pPr>
            <a:lvl7pPr marL="2532248" indent="0" algn="ctr">
              <a:buNone/>
              <a:defRPr sz="1477"/>
            </a:lvl7pPr>
            <a:lvl8pPr marL="2954289" indent="0" algn="ctr">
              <a:buNone/>
              <a:defRPr sz="1477"/>
            </a:lvl8pPr>
            <a:lvl9pPr marL="3376331" indent="0" algn="ctr">
              <a:buNone/>
              <a:defRPr sz="1477"/>
            </a:lvl9pPr>
          </a:lstStyle>
          <a:p>
            <a:r>
              <a:rPr lang="ja-JP" altLang="en-US"/>
              <a:t>マスター サブタイトルの書式設定</a:t>
            </a:r>
            <a:endParaRPr lang="en-US" dirty="0"/>
          </a:p>
        </p:txBody>
      </p:sp>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762" t="16346" r="20087" b="25610"/>
          <a:stretch/>
        </p:blipFill>
        <p:spPr bwMode="auto">
          <a:xfrm>
            <a:off x="290668" y="377912"/>
            <a:ext cx="2361599" cy="1234988"/>
          </a:xfrm>
          <a:prstGeom prst="rect">
            <a:avLst/>
          </a:prstGeom>
          <a:noFill/>
          <a:ln w="57150">
            <a:noFill/>
            <a:miter lim="800000"/>
            <a:headEnd/>
            <a:tailEnd/>
          </a:ln>
          <a:extLst>
            <a:ext uri="{909E8E84-426E-40DD-AFC4-6F175D3DCCD1}">
              <a14:hiddenFill xmlns:a14="http://schemas.microsoft.com/office/drawing/2010/main">
                <a:solidFill>
                  <a:schemeClr val="accent1"/>
                </a:solidFill>
              </a14:hiddenFill>
            </a:ext>
          </a:extLst>
        </p:spPr>
      </p:pic>
      <p:sp>
        <p:nvSpPr>
          <p:cNvPr id="10" name="正方形/長方形 9"/>
          <p:cNvSpPr/>
          <p:nvPr/>
        </p:nvSpPr>
        <p:spPr>
          <a:xfrm>
            <a:off x="644769" y="3594100"/>
            <a:ext cx="7784123" cy="736600"/>
          </a:xfrm>
          <a:prstGeom prst="rect">
            <a:avLst/>
          </a:prstGeom>
          <a:gradFill flip="none" rotWithShape="1">
            <a:gsLst>
              <a:gs pos="0">
                <a:srgbClr val="00B050"/>
              </a:gs>
              <a:gs pos="98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pic>
        <p:nvPicPr>
          <p:cNvPr id="2" name="Picture 2">
            <a:extLst>
              <a:ext uri="{FF2B5EF4-FFF2-40B4-BE49-F238E27FC236}">
                <a16:creationId xmlns:a16="http://schemas.microsoft.com/office/drawing/2014/main" id="{2C8F0802-4EC0-35E9-3FDB-10C5C49519C6}"/>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762" t="16346" r="20087" b="25610"/>
          <a:stretch/>
        </p:blipFill>
        <p:spPr bwMode="auto">
          <a:xfrm>
            <a:off x="290668" y="377912"/>
            <a:ext cx="2361599" cy="1234988"/>
          </a:xfrm>
          <a:prstGeom prst="rect">
            <a:avLst/>
          </a:prstGeom>
          <a:noFill/>
          <a:ln w="57150">
            <a:noFill/>
            <a:miter lim="800000"/>
            <a:headEnd/>
            <a:tailEnd/>
          </a:ln>
          <a:extLst>
            <a:ext uri="{909E8E84-426E-40DD-AFC4-6F175D3DCCD1}">
              <a14:hiddenFill xmlns:a14="http://schemas.microsoft.com/office/drawing/2010/main">
                <a:solidFill>
                  <a:schemeClr val="accent1"/>
                </a:solidFill>
              </a14:hiddenFill>
            </a:ext>
          </a:extLst>
        </p:spPr>
      </p:pic>
      <p:sp>
        <p:nvSpPr>
          <p:cNvPr id="3" name="正方形/長方形 2">
            <a:extLst>
              <a:ext uri="{FF2B5EF4-FFF2-40B4-BE49-F238E27FC236}">
                <a16:creationId xmlns:a16="http://schemas.microsoft.com/office/drawing/2014/main" id="{441EB8B6-87DC-6C19-EFFF-DC61FC3801E5}"/>
              </a:ext>
            </a:extLst>
          </p:cNvPr>
          <p:cNvSpPr/>
          <p:nvPr userDrawn="1"/>
        </p:nvSpPr>
        <p:spPr>
          <a:xfrm>
            <a:off x="644769" y="3594100"/>
            <a:ext cx="7784123" cy="736600"/>
          </a:xfrm>
          <a:prstGeom prst="rect">
            <a:avLst/>
          </a:prstGeom>
          <a:gradFill flip="none" rotWithShape="1">
            <a:gsLst>
              <a:gs pos="0">
                <a:srgbClr val="00B050"/>
              </a:gs>
              <a:gs pos="98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Tree>
    <p:extLst>
      <p:ext uri="{BB962C8B-B14F-4D97-AF65-F5344CB8AC3E}">
        <p14:creationId xmlns:p14="http://schemas.microsoft.com/office/powerpoint/2010/main" val="401661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8EB1C6FB-67D7-4B80-AE64-73C86F2C2BE6}" type="datetimeFigureOut">
              <a:rPr lang="ja-JP" altLang="en-US"/>
              <a:pPr>
                <a:defRPr/>
              </a:pPr>
              <a:t>2025/8/27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C7244FAD-250F-42D9-A237-5074F3E5C888}" type="slidenum">
              <a:rPr lang="ja-JP" altLang="en-US"/>
              <a:pPr>
                <a:defRPr/>
              </a:pPr>
              <a:t>‹#›</a:t>
            </a:fld>
            <a:endParaRPr lang="ja-JP" altLang="en-US"/>
          </a:p>
        </p:txBody>
      </p:sp>
    </p:spTree>
    <p:extLst>
      <p:ext uri="{BB962C8B-B14F-4D97-AF65-F5344CB8AC3E}">
        <p14:creationId xmlns:p14="http://schemas.microsoft.com/office/powerpoint/2010/main" val="2835964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AC8393A1-904A-4D12-A4D1-BE9665ABC2EC}" type="datetimeFigureOut">
              <a:rPr lang="ja-JP" altLang="en-US"/>
              <a:pPr>
                <a:defRPr/>
              </a:pPr>
              <a:t>2025/8/27</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267FECF5-6014-4E90-AB1E-BD146B37F103}" type="slidenum">
              <a:rPr lang="ja-JP" altLang="en-US"/>
              <a:pPr>
                <a:defRPr/>
              </a:pPr>
              <a:t>‹#›</a:t>
            </a:fld>
            <a:endParaRPr lang="ja-JP" altLang="en-US"/>
          </a:p>
        </p:txBody>
      </p:sp>
    </p:spTree>
    <p:extLst>
      <p:ext uri="{BB962C8B-B14F-4D97-AF65-F5344CB8AC3E}">
        <p14:creationId xmlns:p14="http://schemas.microsoft.com/office/powerpoint/2010/main" val="586753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8BFF9A79-E304-4C43-8A27-0C408CF0E7CD}" type="datetimeFigureOut">
              <a:rPr lang="ja-JP" altLang="en-US"/>
              <a:pPr>
                <a:defRPr/>
              </a:pPr>
              <a:t>2025/8/27</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FE084833-F242-4BC7-9903-FA414D499B2B}" type="slidenum">
              <a:rPr lang="ja-JP" altLang="en-US"/>
              <a:pPr>
                <a:defRPr/>
              </a:pPr>
              <a:t>‹#›</a:t>
            </a:fld>
            <a:endParaRPr lang="ja-JP" altLang="en-US"/>
          </a:p>
        </p:txBody>
      </p:sp>
    </p:spTree>
    <p:extLst>
      <p:ext uri="{BB962C8B-B14F-4D97-AF65-F5344CB8AC3E}">
        <p14:creationId xmlns:p14="http://schemas.microsoft.com/office/powerpoint/2010/main" val="3580561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402C38BD-94F1-47F2-9BCF-DAB3780B74E7}" type="datetimeFigureOut">
              <a:rPr lang="ja-JP" altLang="en-US"/>
              <a:pPr>
                <a:defRPr/>
              </a:pPr>
              <a:t>2025/8/27</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06C3E58E-BF71-492D-A5B8-14EFC271F5FB}" type="slidenum">
              <a:rPr lang="ja-JP" altLang="en-US"/>
              <a:pPr>
                <a:defRPr/>
              </a:pPr>
              <a:t>‹#›</a:t>
            </a:fld>
            <a:endParaRPr lang="ja-JP" altLang="en-US"/>
          </a:p>
        </p:txBody>
      </p:sp>
    </p:spTree>
    <p:extLst>
      <p:ext uri="{BB962C8B-B14F-4D97-AF65-F5344CB8AC3E}">
        <p14:creationId xmlns:p14="http://schemas.microsoft.com/office/powerpoint/2010/main" val="3096612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AD4E8CD5-914A-4A66-9EDA-48A711660138}" type="datetimeFigureOut">
              <a:rPr lang="ja-JP" altLang="en-US"/>
              <a:pPr>
                <a:defRPr/>
              </a:pPr>
              <a:t>2025/8/27</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9C00F48E-D472-4066-9B89-2C03C89B86A5}" type="slidenum">
              <a:rPr lang="ja-JP" altLang="en-US"/>
              <a:pPr>
                <a:defRPr/>
              </a:pPr>
              <a:t>‹#›</a:t>
            </a:fld>
            <a:endParaRPr lang="ja-JP" altLang="en-US"/>
          </a:p>
        </p:txBody>
      </p:sp>
    </p:spTree>
    <p:extLst>
      <p:ext uri="{BB962C8B-B14F-4D97-AF65-F5344CB8AC3E}">
        <p14:creationId xmlns:p14="http://schemas.microsoft.com/office/powerpoint/2010/main" val="2186000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CB30262A-B5B1-4E23-B1BA-7B58736A7665}" type="datetimeFigureOut">
              <a:rPr lang="ja-JP" altLang="en-US"/>
              <a:pPr>
                <a:defRPr/>
              </a:pPr>
              <a:t>2025/8/27</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1CF4F3A5-CBEB-444D-8472-2D6A0B7A5770}" type="slidenum">
              <a:rPr lang="ja-JP" altLang="en-US"/>
              <a:pPr>
                <a:defRPr/>
              </a:pPr>
              <a:t>‹#›</a:t>
            </a:fld>
            <a:endParaRPr lang="ja-JP" altLang="en-US"/>
          </a:p>
        </p:txBody>
      </p:sp>
    </p:spTree>
    <p:extLst>
      <p:ext uri="{BB962C8B-B14F-4D97-AF65-F5344CB8AC3E}">
        <p14:creationId xmlns:p14="http://schemas.microsoft.com/office/powerpoint/2010/main" val="906521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4EABB321-6114-4EE5-9E45-4625EAC71C5A}" type="datetimeFigureOut">
              <a:rPr lang="ja-JP" altLang="en-US"/>
              <a:pPr>
                <a:defRPr/>
              </a:pPr>
              <a:t>2025/8/27</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D8827D26-880C-446B-879C-EFD226754CDB}" type="slidenum">
              <a:rPr lang="ja-JP" altLang="en-US"/>
              <a:pPr>
                <a:defRPr/>
              </a:pPr>
              <a:t>‹#›</a:t>
            </a:fld>
            <a:endParaRPr lang="ja-JP" altLang="en-US"/>
          </a:p>
        </p:txBody>
      </p:sp>
    </p:spTree>
    <p:extLst>
      <p:ext uri="{BB962C8B-B14F-4D97-AF65-F5344CB8AC3E}">
        <p14:creationId xmlns:p14="http://schemas.microsoft.com/office/powerpoint/2010/main" val="2965322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40577D8-F5B0-43DC-A065-DB728295A01A}" type="datetimeFigureOut">
              <a:rPr lang="ja-JP" altLang="en-US"/>
              <a:pPr>
                <a:defRPr/>
              </a:pPr>
              <a:t>2025/8/27</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B93E425-2CEA-4A8E-AF94-B56A32413C34}"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3203" t="62892" r="20173" b="17021"/>
          <a:stretch/>
        </p:blipFill>
        <p:spPr bwMode="auto">
          <a:xfrm>
            <a:off x="2938567" y="6279616"/>
            <a:ext cx="3196528" cy="567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laceholder 1"/>
          <p:cNvSpPr>
            <a:spLocks noGrp="1"/>
          </p:cNvSpPr>
          <p:nvPr>
            <p:ph type="title"/>
          </p:nvPr>
        </p:nvSpPr>
        <p:spPr>
          <a:xfrm>
            <a:off x="593481" y="264406"/>
            <a:ext cx="7886700" cy="56186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65674" y="1098510"/>
            <a:ext cx="7942314" cy="5126019"/>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Slide Number Placeholder 5"/>
          <p:cNvSpPr>
            <a:spLocks noGrp="1"/>
          </p:cNvSpPr>
          <p:nvPr>
            <p:ph type="sldNum" sz="quarter" idx="4"/>
          </p:nvPr>
        </p:nvSpPr>
        <p:spPr>
          <a:xfrm>
            <a:off x="7092956" y="6492876"/>
            <a:ext cx="20574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48537560-2111-4A1E-B3AD-2E1C3831F6DE}" type="slidenum">
              <a:rPr kumimoji="1" lang="ja-JP" altLang="en-US" smtClean="0"/>
              <a:pPr/>
              <a:t>‹#›</a:t>
            </a:fld>
            <a:endParaRPr kumimoji="1" lang="ja-JP" altLang="en-US"/>
          </a:p>
        </p:txBody>
      </p:sp>
      <p:pic>
        <p:nvPicPr>
          <p:cNvPr id="12" name="Picture 2"/>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6061" t="8450" r="34026" b="6910"/>
          <a:stretch/>
        </p:blipFill>
        <p:spPr bwMode="auto">
          <a:xfrm>
            <a:off x="8337788" y="1"/>
            <a:ext cx="806212" cy="771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5535794"/>
      </p:ext>
    </p:extLst>
  </p:cSld>
  <p:clrMap bg1="lt1" tx1="dk1" bg2="lt2" tx2="dk2" accent1="accent1" accent2="accent2" accent3="accent3" accent4="accent4" accent5="accent5" accent6="accent6" hlink="hlink" folHlink="folHlink"/>
  <p:sldLayoutIdLst>
    <p:sldLayoutId id="2147484283" r:id="rId1"/>
  </p:sldLayoutIdLst>
  <p:txStyles>
    <p:titleStyle>
      <a:lvl1pPr algn="l" defTabSz="844083" rtl="0" eaLnBrk="1" latinLnBrk="0" hangingPunct="1">
        <a:lnSpc>
          <a:spcPct val="90000"/>
        </a:lnSpc>
        <a:spcBef>
          <a:spcPct val="0"/>
        </a:spcBef>
        <a:buNone/>
        <a:defRPr kumimoji="1" sz="2585" kern="1200">
          <a:solidFill>
            <a:schemeClr val="tx1"/>
          </a:solidFill>
          <a:latin typeface="小塚ゴシック Pr6N B" pitchFamily="34" charset="-128"/>
          <a:ea typeface="小塚ゴシック Pr6N B" pitchFamily="34" charset="-128"/>
          <a:cs typeface="+mj-cs"/>
        </a:defRPr>
      </a:lvl1pPr>
    </p:titleStyle>
    <p:bodyStyle>
      <a:lvl1pPr marL="211021" indent="-211021" algn="l" defTabSz="844083" rtl="0" eaLnBrk="1" latinLnBrk="0" hangingPunct="1">
        <a:lnSpc>
          <a:spcPct val="90000"/>
        </a:lnSpc>
        <a:spcBef>
          <a:spcPts val="923"/>
        </a:spcBef>
        <a:buFont typeface="Arial" panose="020B0604020202020204" pitchFamily="34" charset="0"/>
        <a:buChar char="•"/>
        <a:defRPr kumimoji="1" sz="2585" kern="1200">
          <a:solidFill>
            <a:schemeClr val="tx1"/>
          </a:solidFill>
          <a:latin typeface="小塚ゴシック Pr6N B" pitchFamily="34" charset="-128"/>
          <a:ea typeface="小塚ゴシック Pr6N B" pitchFamily="34" charset="-128"/>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kumimoji="1" sz="2215" kern="1200">
          <a:solidFill>
            <a:schemeClr val="tx1"/>
          </a:solidFill>
          <a:latin typeface="小塚ゴシック Pr6N B" pitchFamily="34" charset="-128"/>
          <a:ea typeface="小塚ゴシック Pr6N B" pitchFamily="34" charset="-128"/>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kumimoji="1" sz="1846" kern="1200">
          <a:solidFill>
            <a:schemeClr val="tx1"/>
          </a:solidFill>
          <a:latin typeface="小塚ゴシック Pr6N B" pitchFamily="34" charset="-128"/>
          <a:ea typeface="小塚ゴシック Pr6N B" pitchFamily="34" charset="-128"/>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小塚ゴシック Pr6N B" pitchFamily="34" charset="-128"/>
          <a:ea typeface="小塚ゴシック Pr6N B" pitchFamily="34" charset="-128"/>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小塚ゴシック Pr6N B" pitchFamily="34" charset="-128"/>
          <a:ea typeface="小塚ゴシック Pr6N B" pitchFamily="34" charset="-128"/>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p:bodyStyle>
    <p:otherStyle>
      <a:defPPr>
        <a:defRPr lang="en-US"/>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40577D8-F5B0-43DC-A065-DB728295A01A}" type="datetimeFigureOut">
              <a:rPr lang="ja-JP" altLang="en-US" smtClean="0"/>
              <a:pPr>
                <a:defRPr/>
              </a:pPr>
              <a:t>2025/8/27</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p>
        </p:txBody>
      </p:sp>
      <p:sp>
        <p:nvSpPr>
          <p:cNvPr id="6" name="スライド番号プレースホルダ 5"/>
          <p:cNvSpPr>
            <a:spLocks noGrp="1"/>
          </p:cNvSpPr>
          <p:nvPr>
            <p:ph type="sldNum" sz="quarter" idx="4"/>
          </p:nvPr>
        </p:nvSpPr>
        <p:spPr>
          <a:xfrm>
            <a:off x="6876256" y="6381328"/>
            <a:ext cx="2133600" cy="365125"/>
          </a:xfrm>
          <a:prstGeom prst="rect">
            <a:avLst/>
          </a:prstGeom>
        </p:spPr>
        <p:txBody>
          <a:bodyPr vert="horz" lIns="91440" tIns="45720" rIns="91440" bIns="45720" rtlCol="0" anchor="ctr"/>
          <a:lstStyle>
            <a:lvl1pPr algn="r">
              <a:defRPr sz="1600">
                <a:solidFill>
                  <a:schemeClr val="tx1"/>
                </a:solidFill>
                <a:latin typeface="Arial" pitchFamily="34" charset="0"/>
                <a:cs typeface="Arial" pitchFamily="34" charset="0"/>
              </a:defRPr>
            </a:lvl1pPr>
          </a:lstStyle>
          <a:p>
            <a:pPr>
              <a:defRPr/>
            </a:pPr>
            <a:fld id="{BB93E425-2CEA-4A8E-AF94-B56A32413C34}" type="slidenum">
              <a:rPr lang="ja-JP" altLang="en-US" smtClean="0"/>
              <a:pPr>
                <a:defRPr/>
              </a:pPr>
              <a:t>‹#›</a:t>
            </a:fld>
            <a:endParaRPr lang="ja-JP" altLang="en-US"/>
          </a:p>
        </p:txBody>
      </p:sp>
    </p:spTree>
    <p:extLst>
      <p:ext uri="{BB962C8B-B14F-4D97-AF65-F5344CB8AC3E}">
        <p14:creationId xmlns:p14="http://schemas.microsoft.com/office/powerpoint/2010/main" val="2313414702"/>
      </p:ext>
    </p:extLst>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 id="2147484296"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12.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13.png"/><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3">
            <a:extLst>
              <a:ext uri="{FF2B5EF4-FFF2-40B4-BE49-F238E27FC236}">
                <a16:creationId xmlns:a16="http://schemas.microsoft.com/office/drawing/2014/main" id="{7CC3A34E-9D5F-A7C0-5ECA-28FD7A7C41D7}"/>
              </a:ext>
            </a:extLst>
          </p:cNvPr>
          <p:cNvSpPr txBox="1">
            <a:spLocks/>
          </p:cNvSpPr>
          <p:nvPr/>
        </p:nvSpPr>
        <p:spPr>
          <a:xfrm>
            <a:off x="3563888" y="940197"/>
            <a:ext cx="5400600" cy="1541492"/>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r>
              <a:rPr lang="ja-JP" altLang="en-US" sz="5400" b="1" dirty="0">
                <a:latin typeface="+mn-ea"/>
                <a:ea typeface="+mn-ea"/>
              </a:rPr>
              <a:t>健幸アンバサダー</a:t>
            </a:r>
            <a:br>
              <a:rPr lang="en-US" altLang="ja-JP" sz="5400" b="1" dirty="0">
                <a:latin typeface="+mn-ea"/>
                <a:ea typeface="+mn-ea"/>
              </a:rPr>
            </a:br>
            <a:r>
              <a:rPr lang="ja-JP" altLang="en-US" sz="5400" b="1" dirty="0">
                <a:latin typeface="+mn-ea"/>
                <a:ea typeface="+mn-ea"/>
              </a:rPr>
              <a:t>養成講座</a:t>
            </a:r>
          </a:p>
        </p:txBody>
      </p:sp>
      <p:sp>
        <p:nvSpPr>
          <p:cNvPr id="4" name="サブタイトル 2">
            <a:extLst>
              <a:ext uri="{FF2B5EF4-FFF2-40B4-BE49-F238E27FC236}">
                <a16:creationId xmlns:a16="http://schemas.microsoft.com/office/drawing/2014/main" id="{74EFEAE4-4AE9-E882-E4BE-A716867774FC}"/>
              </a:ext>
            </a:extLst>
          </p:cNvPr>
          <p:cNvSpPr txBox="1">
            <a:spLocks/>
          </p:cNvSpPr>
          <p:nvPr/>
        </p:nvSpPr>
        <p:spPr>
          <a:xfrm>
            <a:off x="2900191" y="2683788"/>
            <a:ext cx="6085184" cy="821412"/>
          </a:xfrm>
          <a:prstGeom prst="rect">
            <a:avLst/>
          </a:prstGeom>
          <a:solidFill>
            <a:schemeClr val="bg1"/>
          </a:solidFill>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20000"/>
              </a:lnSpc>
              <a:spcBef>
                <a:spcPts val="0"/>
              </a:spcBef>
              <a:buFont typeface="Arial" pitchFamily="34" charset="0"/>
              <a:buNone/>
            </a:pPr>
            <a:r>
              <a:rPr lang="ja-JP" altLang="en-US" sz="4000" dirty="0">
                <a:latin typeface="+mn-ea"/>
              </a:rPr>
              <a:t>サルコペニア予防</a:t>
            </a:r>
          </a:p>
        </p:txBody>
      </p:sp>
      <p:pic>
        <p:nvPicPr>
          <p:cNvPr id="11" name="図 10" descr="おもちゃ, 人形, ポーズ, 写真 が含まれている画像&#10;&#10;AI 生成コンテンツは誤りを含む可能性があります。">
            <a:extLst>
              <a:ext uri="{FF2B5EF4-FFF2-40B4-BE49-F238E27FC236}">
                <a16:creationId xmlns:a16="http://schemas.microsoft.com/office/drawing/2014/main" id="{84AAE239-517B-F5E2-AA8E-D196AC37D854}"/>
              </a:ext>
            </a:extLst>
          </p:cNvPr>
          <p:cNvPicPr>
            <a:picLocks noChangeAspect="1"/>
          </p:cNvPicPr>
          <p:nvPr/>
        </p:nvPicPr>
        <p:blipFill>
          <a:blip r:embed="rId3">
            <a:alphaModFix amt="70000"/>
          </a:blip>
          <a:srcRect l="32836" r="28358"/>
          <a:stretch>
            <a:fillRect/>
          </a:stretch>
        </p:blipFill>
        <p:spPr>
          <a:xfrm>
            <a:off x="4648200" y="3650942"/>
            <a:ext cx="1981200" cy="3403600"/>
          </a:xfrm>
          <a:prstGeom prst="rect">
            <a:avLst/>
          </a:prstGeom>
        </p:spPr>
      </p:pic>
      <p:pic>
        <p:nvPicPr>
          <p:cNvPr id="12" name="図 11" descr="テーブル, 木製, 座る, 立つ が含まれている画像&#10;&#10;AI 生成コンテンツは誤りを含む可能性があります。">
            <a:extLst>
              <a:ext uri="{FF2B5EF4-FFF2-40B4-BE49-F238E27FC236}">
                <a16:creationId xmlns:a16="http://schemas.microsoft.com/office/drawing/2014/main" id="{357D56F2-6532-809E-3DF4-59B8DA2ECF33}"/>
              </a:ext>
            </a:extLst>
          </p:cNvPr>
          <p:cNvPicPr>
            <a:picLocks noChangeAspect="1"/>
          </p:cNvPicPr>
          <p:nvPr/>
        </p:nvPicPr>
        <p:blipFill>
          <a:blip r:embed="rId4">
            <a:alphaModFix amt="70000"/>
          </a:blip>
          <a:srcRect r="50000"/>
          <a:stretch>
            <a:fillRect/>
          </a:stretch>
        </p:blipFill>
        <p:spPr>
          <a:xfrm>
            <a:off x="6400800" y="5124142"/>
            <a:ext cx="1447800" cy="1930400"/>
          </a:xfrm>
          <a:prstGeom prst="rect">
            <a:avLst/>
          </a:prstGeom>
        </p:spPr>
      </p:pic>
      <p:pic>
        <p:nvPicPr>
          <p:cNvPr id="13" name="図 12" descr="テーブル, 木製, 座る, 立つ が含まれている画像&#10;&#10;AI 生成コンテンツは誤りを含む可能性があります。">
            <a:extLst>
              <a:ext uri="{FF2B5EF4-FFF2-40B4-BE49-F238E27FC236}">
                <a16:creationId xmlns:a16="http://schemas.microsoft.com/office/drawing/2014/main" id="{D6B47DBA-B57C-28F7-168A-33589C11F833}"/>
              </a:ext>
            </a:extLst>
          </p:cNvPr>
          <p:cNvPicPr>
            <a:picLocks noChangeAspect="1"/>
          </p:cNvPicPr>
          <p:nvPr/>
        </p:nvPicPr>
        <p:blipFill>
          <a:blip r:embed="rId4">
            <a:alphaModFix amt="70000"/>
          </a:blip>
          <a:srcRect l="50000"/>
          <a:stretch>
            <a:fillRect/>
          </a:stretch>
        </p:blipFill>
        <p:spPr>
          <a:xfrm>
            <a:off x="3563888" y="5111565"/>
            <a:ext cx="1447800" cy="1930400"/>
          </a:xfrm>
          <a:prstGeom prst="rect">
            <a:avLst/>
          </a:prstGeom>
        </p:spPr>
      </p:pic>
      <p:pic>
        <p:nvPicPr>
          <p:cNvPr id="14" name="図 13" descr="おもちゃ, 人形, ポーズ, 写真 が含まれている画像&#10;&#10;AI 生成コンテンツは誤りを含む可能性があります。">
            <a:extLst>
              <a:ext uri="{FF2B5EF4-FFF2-40B4-BE49-F238E27FC236}">
                <a16:creationId xmlns:a16="http://schemas.microsoft.com/office/drawing/2014/main" id="{6F567C7A-FB9C-EA8C-FD7E-9FE35C3F467D}"/>
              </a:ext>
            </a:extLst>
          </p:cNvPr>
          <p:cNvPicPr>
            <a:picLocks noChangeAspect="1"/>
          </p:cNvPicPr>
          <p:nvPr/>
        </p:nvPicPr>
        <p:blipFill>
          <a:blip r:embed="rId3">
            <a:alphaModFix amt="70000"/>
          </a:blip>
          <a:srcRect l="71489" t="2026" r="4476"/>
          <a:stretch>
            <a:fillRect/>
          </a:stretch>
        </p:blipFill>
        <p:spPr>
          <a:xfrm>
            <a:off x="7596453" y="3683626"/>
            <a:ext cx="1227102" cy="3334666"/>
          </a:xfrm>
          <a:prstGeom prst="roundRect">
            <a:avLst>
              <a:gd name="adj" fmla="val 26796"/>
            </a:avLst>
          </a:prstGeom>
        </p:spPr>
      </p:pic>
      <p:pic>
        <p:nvPicPr>
          <p:cNvPr id="15" name="図 14" descr="おもちゃ, 人形, ポーズ, 写真 が含まれている画像&#10;&#10;AI 生成コンテンツは誤りを含む可能性があります。">
            <a:extLst>
              <a:ext uri="{FF2B5EF4-FFF2-40B4-BE49-F238E27FC236}">
                <a16:creationId xmlns:a16="http://schemas.microsoft.com/office/drawing/2014/main" id="{ACFE243E-3DF9-ED62-AD3A-CF5045CB523C}"/>
              </a:ext>
            </a:extLst>
          </p:cNvPr>
          <p:cNvPicPr>
            <a:picLocks noChangeAspect="1"/>
          </p:cNvPicPr>
          <p:nvPr/>
        </p:nvPicPr>
        <p:blipFill>
          <a:blip r:embed="rId3">
            <a:alphaModFix amt="70000"/>
          </a:blip>
          <a:srcRect l="5971" r="68656"/>
          <a:stretch>
            <a:fillRect/>
          </a:stretch>
        </p:blipFill>
        <p:spPr>
          <a:xfrm>
            <a:off x="2382788" y="3638365"/>
            <a:ext cx="1295400" cy="3403600"/>
          </a:xfrm>
          <a:prstGeom prst="rect">
            <a:avLst/>
          </a:prstGeom>
        </p:spPr>
      </p:pic>
      <p:sp>
        <p:nvSpPr>
          <p:cNvPr id="16" name="正方形/長方形 15">
            <a:extLst>
              <a:ext uri="{FF2B5EF4-FFF2-40B4-BE49-F238E27FC236}">
                <a16:creationId xmlns:a16="http://schemas.microsoft.com/office/drawing/2014/main" id="{9756C444-014F-F468-E82A-DAC821BA2C41}"/>
              </a:ext>
            </a:extLst>
          </p:cNvPr>
          <p:cNvSpPr/>
          <p:nvPr/>
        </p:nvSpPr>
        <p:spPr>
          <a:xfrm>
            <a:off x="6553200" y="5257801"/>
            <a:ext cx="211088" cy="228600"/>
          </a:xfrm>
          <a:prstGeom prst="rect">
            <a:avLst/>
          </a:prstGeom>
          <a:solidFill>
            <a:srgbClr val="B7DE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1773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楕円 4">
            <a:extLst>
              <a:ext uri="{FF2B5EF4-FFF2-40B4-BE49-F238E27FC236}">
                <a16:creationId xmlns:a16="http://schemas.microsoft.com/office/drawing/2014/main" id="{3D5A5F7F-B75B-49A1-2380-D02A13ACA629}"/>
              </a:ext>
            </a:extLst>
          </p:cNvPr>
          <p:cNvSpPr/>
          <p:nvPr/>
        </p:nvSpPr>
        <p:spPr>
          <a:xfrm>
            <a:off x="2699792" y="2246789"/>
            <a:ext cx="3857651" cy="3857651"/>
          </a:xfrm>
          <a:prstGeom prst="ellipse">
            <a:avLst/>
          </a:prstGeom>
          <a:solidFill>
            <a:srgbClr val="009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1" name="楕円 10">
            <a:extLst>
              <a:ext uri="{FF2B5EF4-FFF2-40B4-BE49-F238E27FC236}">
                <a16:creationId xmlns:a16="http://schemas.microsoft.com/office/drawing/2014/main" id="{79D1034E-31F3-854F-330F-680337F63707}"/>
              </a:ext>
            </a:extLst>
          </p:cNvPr>
          <p:cNvSpPr/>
          <p:nvPr/>
        </p:nvSpPr>
        <p:spPr>
          <a:xfrm>
            <a:off x="2829568" y="2376565"/>
            <a:ext cx="3590247" cy="3590247"/>
          </a:xfrm>
          <a:prstGeom prst="ellipse">
            <a:avLst/>
          </a:prstGeom>
          <a:solidFill>
            <a:srgbClr val="EEC7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2" name="楕円 11">
            <a:extLst>
              <a:ext uri="{FF2B5EF4-FFF2-40B4-BE49-F238E27FC236}">
                <a16:creationId xmlns:a16="http://schemas.microsoft.com/office/drawing/2014/main" id="{D93680BA-0AAD-CE47-4934-B385F8248801}"/>
              </a:ext>
            </a:extLst>
          </p:cNvPr>
          <p:cNvSpPr/>
          <p:nvPr/>
        </p:nvSpPr>
        <p:spPr>
          <a:xfrm>
            <a:off x="3005754" y="2552751"/>
            <a:ext cx="3227222" cy="3227222"/>
          </a:xfrm>
          <a:prstGeom prst="ellipse">
            <a:avLst/>
          </a:prstGeom>
          <a:solidFill>
            <a:srgbClr val="DF5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3" name="楕円 12">
            <a:extLst>
              <a:ext uri="{FF2B5EF4-FFF2-40B4-BE49-F238E27FC236}">
                <a16:creationId xmlns:a16="http://schemas.microsoft.com/office/drawing/2014/main" id="{6221BC43-499D-68A0-68AC-53F2AC0A2247}"/>
              </a:ext>
            </a:extLst>
          </p:cNvPr>
          <p:cNvSpPr/>
          <p:nvPr/>
        </p:nvSpPr>
        <p:spPr>
          <a:xfrm>
            <a:off x="3131840" y="2676950"/>
            <a:ext cx="2950151" cy="295015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latin typeface="+mn-ea"/>
            </a:endParaRPr>
          </a:p>
        </p:txBody>
      </p:sp>
      <p:sp>
        <p:nvSpPr>
          <p:cNvPr id="14" name="楕円 13">
            <a:extLst>
              <a:ext uri="{FF2B5EF4-FFF2-40B4-BE49-F238E27FC236}">
                <a16:creationId xmlns:a16="http://schemas.microsoft.com/office/drawing/2014/main" id="{3A7E8A8B-2835-894B-EFB4-E20326090E2E}"/>
              </a:ext>
            </a:extLst>
          </p:cNvPr>
          <p:cNvSpPr/>
          <p:nvPr/>
        </p:nvSpPr>
        <p:spPr>
          <a:xfrm>
            <a:off x="2646980" y="810332"/>
            <a:ext cx="4074577" cy="2196427"/>
          </a:xfrm>
          <a:prstGeom prst="ellipse">
            <a:avLst/>
          </a:prstGeom>
          <a:solidFill>
            <a:srgbClr val="009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5" name="楕円 14">
            <a:extLst>
              <a:ext uri="{FF2B5EF4-FFF2-40B4-BE49-F238E27FC236}">
                <a16:creationId xmlns:a16="http://schemas.microsoft.com/office/drawing/2014/main" id="{11193C73-4C55-E840-644C-1FF2EDF83FAB}"/>
              </a:ext>
            </a:extLst>
          </p:cNvPr>
          <p:cNvSpPr/>
          <p:nvPr/>
        </p:nvSpPr>
        <p:spPr>
          <a:xfrm>
            <a:off x="1581637" y="4504297"/>
            <a:ext cx="2196427" cy="2196427"/>
          </a:xfrm>
          <a:prstGeom prst="ellipse">
            <a:avLst/>
          </a:prstGeom>
          <a:solidFill>
            <a:srgbClr val="EEC7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6" name="楕円 15">
            <a:extLst>
              <a:ext uri="{FF2B5EF4-FFF2-40B4-BE49-F238E27FC236}">
                <a16:creationId xmlns:a16="http://schemas.microsoft.com/office/drawing/2014/main" id="{CA0DBC94-7E05-690B-247A-D3E62F96B996}"/>
              </a:ext>
            </a:extLst>
          </p:cNvPr>
          <p:cNvSpPr/>
          <p:nvPr/>
        </p:nvSpPr>
        <p:spPr>
          <a:xfrm>
            <a:off x="5507332" y="4417017"/>
            <a:ext cx="2196427" cy="2196427"/>
          </a:xfrm>
          <a:prstGeom prst="ellipse">
            <a:avLst/>
          </a:prstGeom>
          <a:solidFill>
            <a:srgbClr val="DF5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21" name="テキスト ボックス 20">
            <a:extLst>
              <a:ext uri="{FF2B5EF4-FFF2-40B4-BE49-F238E27FC236}">
                <a16:creationId xmlns:a16="http://schemas.microsoft.com/office/drawing/2014/main" id="{A274B806-2729-D265-72C4-B44F5C88362F}"/>
              </a:ext>
            </a:extLst>
          </p:cNvPr>
          <p:cNvSpPr txBox="1"/>
          <p:nvPr/>
        </p:nvSpPr>
        <p:spPr>
          <a:xfrm>
            <a:off x="2483768" y="1052736"/>
            <a:ext cx="4435550" cy="1508105"/>
          </a:xfrm>
          <a:prstGeom prst="rect">
            <a:avLst/>
          </a:prstGeom>
          <a:noFill/>
        </p:spPr>
        <p:txBody>
          <a:bodyPr wrap="square" rtlCol="0">
            <a:spAutoFit/>
          </a:bodyPr>
          <a:lstStyle/>
          <a:p>
            <a:pPr algn="ctr"/>
            <a:r>
              <a:rPr kumimoji="1" lang="ja-JP" altLang="en-US" sz="4400" b="1" dirty="0">
                <a:solidFill>
                  <a:schemeClr val="bg1"/>
                </a:solidFill>
                <a:latin typeface="+mn-ea"/>
                <a:ea typeface="+mn-ea"/>
              </a:rPr>
              <a:t>運動</a:t>
            </a:r>
            <a:endParaRPr kumimoji="1" lang="en-US" altLang="ja-JP" sz="4400" b="1" dirty="0">
              <a:solidFill>
                <a:schemeClr val="bg1"/>
              </a:solidFill>
              <a:latin typeface="+mn-ea"/>
              <a:ea typeface="+mn-ea"/>
            </a:endParaRPr>
          </a:p>
          <a:p>
            <a:pPr algn="ctr"/>
            <a:r>
              <a:rPr lang="ja-JP" altLang="en-US" sz="2400" b="1" dirty="0">
                <a:solidFill>
                  <a:schemeClr val="bg1"/>
                </a:solidFill>
                <a:latin typeface="+mn-ea"/>
                <a:ea typeface="+mn-ea"/>
              </a:rPr>
              <a:t>筋肉の減少（サルコペニア）を</a:t>
            </a:r>
            <a:endParaRPr lang="en-US" altLang="ja-JP" sz="2400" b="1" dirty="0">
              <a:solidFill>
                <a:schemeClr val="bg1"/>
              </a:solidFill>
              <a:latin typeface="+mn-ea"/>
              <a:ea typeface="+mn-ea"/>
            </a:endParaRPr>
          </a:p>
          <a:p>
            <a:pPr algn="ctr"/>
            <a:r>
              <a:rPr lang="ja-JP" altLang="en-US" sz="2400" b="1" dirty="0">
                <a:solidFill>
                  <a:schemeClr val="bg1"/>
                </a:solidFill>
                <a:latin typeface="+mn-ea"/>
                <a:ea typeface="+mn-ea"/>
              </a:rPr>
              <a:t>防ぐことの重要性</a:t>
            </a:r>
            <a:endParaRPr kumimoji="1" lang="ja-JP" altLang="en-US" sz="2400" b="1" dirty="0">
              <a:solidFill>
                <a:schemeClr val="bg1"/>
              </a:solidFill>
              <a:latin typeface="+mn-ea"/>
              <a:ea typeface="+mn-ea"/>
            </a:endParaRPr>
          </a:p>
        </p:txBody>
      </p:sp>
      <p:sp>
        <p:nvSpPr>
          <p:cNvPr id="22" name="テキスト ボックス 21">
            <a:extLst>
              <a:ext uri="{FF2B5EF4-FFF2-40B4-BE49-F238E27FC236}">
                <a16:creationId xmlns:a16="http://schemas.microsoft.com/office/drawing/2014/main" id="{6CDF486A-ACA5-A2E9-A26C-BCD78450FF92}"/>
              </a:ext>
            </a:extLst>
          </p:cNvPr>
          <p:cNvSpPr txBox="1"/>
          <p:nvPr/>
        </p:nvSpPr>
        <p:spPr>
          <a:xfrm>
            <a:off x="1986316" y="5242380"/>
            <a:ext cx="1313180" cy="769441"/>
          </a:xfrm>
          <a:prstGeom prst="rect">
            <a:avLst/>
          </a:prstGeom>
          <a:noFill/>
        </p:spPr>
        <p:txBody>
          <a:bodyPr wrap="none" rtlCol="0">
            <a:spAutoFit/>
          </a:bodyPr>
          <a:lstStyle/>
          <a:p>
            <a:r>
              <a:rPr lang="ja-JP" altLang="en-US" sz="4400" b="1" dirty="0">
                <a:solidFill>
                  <a:schemeClr val="bg1"/>
                </a:solidFill>
                <a:latin typeface="+mn-ea"/>
                <a:ea typeface="+mn-ea"/>
              </a:rPr>
              <a:t>栄養</a:t>
            </a:r>
            <a:endParaRPr kumimoji="1" lang="ja-JP" altLang="en-US" sz="4400" b="1" dirty="0">
              <a:solidFill>
                <a:schemeClr val="bg1"/>
              </a:solidFill>
              <a:latin typeface="+mn-ea"/>
              <a:ea typeface="+mn-ea"/>
            </a:endParaRPr>
          </a:p>
        </p:txBody>
      </p:sp>
      <p:sp>
        <p:nvSpPr>
          <p:cNvPr id="23" name="テキスト ボックス 22">
            <a:extLst>
              <a:ext uri="{FF2B5EF4-FFF2-40B4-BE49-F238E27FC236}">
                <a16:creationId xmlns:a16="http://schemas.microsoft.com/office/drawing/2014/main" id="{E7685275-D2C2-14E6-AA77-55BB518BB81D}"/>
              </a:ext>
            </a:extLst>
          </p:cNvPr>
          <p:cNvSpPr txBox="1"/>
          <p:nvPr/>
        </p:nvSpPr>
        <p:spPr>
          <a:xfrm>
            <a:off x="5968029" y="4791955"/>
            <a:ext cx="1313180" cy="1446550"/>
          </a:xfrm>
          <a:prstGeom prst="rect">
            <a:avLst/>
          </a:prstGeom>
          <a:noFill/>
        </p:spPr>
        <p:txBody>
          <a:bodyPr wrap="none" rtlCol="0">
            <a:spAutoFit/>
          </a:bodyPr>
          <a:lstStyle/>
          <a:p>
            <a:r>
              <a:rPr kumimoji="1" lang="ja-JP" altLang="en-US" sz="4400" b="1" dirty="0">
                <a:solidFill>
                  <a:schemeClr val="bg1"/>
                </a:solidFill>
                <a:latin typeface="+mn-ea"/>
                <a:ea typeface="+mn-ea"/>
              </a:rPr>
              <a:t>社会</a:t>
            </a:r>
            <a:endParaRPr kumimoji="1" lang="en-US" altLang="ja-JP" sz="4400" b="1" dirty="0">
              <a:solidFill>
                <a:schemeClr val="bg1"/>
              </a:solidFill>
              <a:latin typeface="+mn-ea"/>
              <a:ea typeface="+mn-ea"/>
            </a:endParaRPr>
          </a:p>
          <a:p>
            <a:r>
              <a:rPr kumimoji="1" lang="ja-JP" altLang="en-US" sz="4400" b="1" dirty="0">
                <a:solidFill>
                  <a:schemeClr val="bg1"/>
                </a:solidFill>
                <a:latin typeface="+mn-ea"/>
                <a:ea typeface="+mn-ea"/>
              </a:rPr>
              <a:t>参加</a:t>
            </a:r>
          </a:p>
        </p:txBody>
      </p:sp>
      <p:sp>
        <p:nvSpPr>
          <p:cNvPr id="24" name="テキスト ボックス 23">
            <a:extLst>
              <a:ext uri="{FF2B5EF4-FFF2-40B4-BE49-F238E27FC236}">
                <a16:creationId xmlns:a16="http://schemas.microsoft.com/office/drawing/2014/main" id="{CBA93DA9-9A42-BB52-FC44-056DF5238738}"/>
              </a:ext>
            </a:extLst>
          </p:cNvPr>
          <p:cNvSpPr txBox="1"/>
          <p:nvPr/>
        </p:nvSpPr>
        <p:spPr>
          <a:xfrm>
            <a:off x="3514420" y="3461496"/>
            <a:ext cx="2157963" cy="1446550"/>
          </a:xfrm>
          <a:prstGeom prst="rect">
            <a:avLst/>
          </a:prstGeom>
          <a:noFill/>
        </p:spPr>
        <p:txBody>
          <a:bodyPr wrap="none" rtlCol="0">
            <a:spAutoFit/>
          </a:bodyPr>
          <a:lstStyle/>
          <a:p>
            <a:pPr algn="ctr"/>
            <a:r>
              <a:rPr lang="ja-JP" altLang="en-US" sz="4400" b="1" dirty="0">
                <a:solidFill>
                  <a:schemeClr val="tx1">
                    <a:lumMod val="85000"/>
                    <a:lumOff val="15000"/>
                  </a:schemeClr>
                </a:solidFill>
                <a:latin typeface="+mn-ea"/>
                <a:ea typeface="+mn-ea"/>
              </a:rPr>
              <a:t>フレイル</a:t>
            </a:r>
            <a:endParaRPr lang="en-US" altLang="ja-JP" sz="4400" b="1" dirty="0">
              <a:solidFill>
                <a:schemeClr val="tx1">
                  <a:lumMod val="85000"/>
                  <a:lumOff val="15000"/>
                </a:schemeClr>
              </a:solidFill>
              <a:latin typeface="+mn-ea"/>
              <a:ea typeface="+mn-ea"/>
            </a:endParaRPr>
          </a:p>
          <a:p>
            <a:pPr algn="ctr"/>
            <a:r>
              <a:rPr lang="ja-JP" altLang="en-US" sz="4400" b="1" dirty="0">
                <a:solidFill>
                  <a:schemeClr val="tx1">
                    <a:lumMod val="85000"/>
                    <a:lumOff val="15000"/>
                  </a:schemeClr>
                </a:solidFill>
                <a:latin typeface="+mn-ea"/>
                <a:ea typeface="+mn-ea"/>
              </a:rPr>
              <a:t>予防</a:t>
            </a:r>
            <a:endParaRPr kumimoji="1" lang="ja-JP" altLang="en-US" sz="4400" b="1" dirty="0">
              <a:solidFill>
                <a:schemeClr val="tx1">
                  <a:lumMod val="85000"/>
                  <a:lumOff val="15000"/>
                </a:schemeClr>
              </a:solidFill>
              <a:latin typeface="+mn-ea"/>
              <a:ea typeface="+mn-ea"/>
            </a:endParaRPr>
          </a:p>
        </p:txBody>
      </p:sp>
      <p:sp>
        <p:nvSpPr>
          <p:cNvPr id="25" name="タイトル 1">
            <a:extLst>
              <a:ext uri="{FF2B5EF4-FFF2-40B4-BE49-F238E27FC236}">
                <a16:creationId xmlns:a16="http://schemas.microsoft.com/office/drawing/2014/main" id="{B1CEDA0E-A825-98C9-7730-BF2C8D13C75E}"/>
              </a:ext>
            </a:extLst>
          </p:cNvPr>
          <p:cNvSpPr txBox="1">
            <a:spLocks/>
          </p:cNvSpPr>
          <p:nvPr/>
        </p:nvSpPr>
        <p:spPr>
          <a:xfrm>
            <a:off x="152400" y="121429"/>
            <a:ext cx="8229600"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000" b="1" dirty="0">
                <a:solidFill>
                  <a:schemeClr val="bg1"/>
                </a:solidFill>
                <a:latin typeface="+mn-ea"/>
                <a:ea typeface="+mn-ea"/>
                <a:cs typeface="メイリオ" panose="020B0604030504040204" pitchFamily="50" charset="-128"/>
              </a:rPr>
              <a:t>フレイル ＝ 虚弱</a:t>
            </a:r>
          </a:p>
        </p:txBody>
      </p:sp>
    </p:spTree>
    <p:extLst>
      <p:ext uri="{BB962C8B-B14F-4D97-AF65-F5344CB8AC3E}">
        <p14:creationId xmlns:p14="http://schemas.microsoft.com/office/powerpoint/2010/main" val="1025842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A989C084-E1F7-D14E-8CFA-611AD47384A8}"/>
              </a:ext>
            </a:extLst>
          </p:cNvPr>
          <p:cNvGrpSpPr/>
          <p:nvPr/>
        </p:nvGrpSpPr>
        <p:grpSpPr>
          <a:xfrm>
            <a:off x="1820448" y="2175795"/>
            <a:ext cx="6929370" cy="4222676"/>
            <a:chOff x="274668" y="2762176"/>
            <a:chExt cx="3354145" cy="3076039"/>
          </a:xfrm>
        </p:grpSpPr>
        <p:pic>
          <p:nvPicPr>
            <p:cNvPr id="15" name="図 14">
              <a:extLst>
                <a:ext uri="{FF2B5EF4-FFF2-40B4-BE49-F238E27FC236}">
                  <a16:creationId xmlns:a16="http://schemas.microsoft.com/office/drawing/2014/main" id="{782285E1-4FA4-C532-6267-F25115E85E83}"/>
                </a:ext>
              </a:extLst>
            </p:cNvPr>
            <p:cNvPicPr>
              <a:picLocks noChangeAspect="1"/>
            </p:cNvPicPr>
            <p:nvPr/>
          </p:nvPicPr>
          <p:blipFill rotWithShape="1">
            <a:blip r:embed="rId2"/>
            <a:srcRect l="27363" t="9433" b="22755"/>
            <a:stretch/>
          </p:blipFill>
          <p:spPr>
            <a:xfrm>
              <a:off x="882197" y="2762176"/>
              <a:ext cx="2746616" cy="2283520"/>
            </a:xfrm>
            <a:prstGeom prst="rect">
              <a:avLst/>
            </a:prstGeom>
          </p:spPr>
        </p:pic>
        <p:sp>
          <p:nvSpPr>
            <p:cNvPr id="17" name="正方形/長方形 16">
              <a:extLst>
                <a:ext uri="{FF2B5EF4-FFF2-40B4-BE49-F238E27FC236}">
                  <a16:creationId xmlns:a16="http://schemas.microsoft.com/office/drawing/2014/main" id="{40914FCB-BA2A-90A9-F472-54FA7205EA72}"/>
                </a:ext>
              </a:extLst>
            </p:cNvPr>
            <p:cNvSpPr/>
            <p:nvPr/>
          </p:nvSpPr>
          <p:spPr>
            <a:xfrm>
              <a:off x="274668" y="3066715"/>
              <a:ext cx="268161" cy="1842093"/>
            </a:xfrm>
            <a:prstGeom prst="rect">
              <a:avLst/>
            </a:prstGeom>
          </p:spPr>
          <p:txBody>
            <a:bodyPr vert="eaVert" wrap="square">
              <a:spAutoFit/>
            </a:bodyPr>
            <a:lstStyle/>
            <a:p>
              <a:pPr algn="ctr" defTabSz="685800">
                <a:spcAft>
                  <a:spcPts val="0"/>
                </a:spcAft>
                <a:defRPr/>
              </a:pPr>
              <a:r>
                <a:rPr lang="ja-JP" altLang="en-US" sz="2400" b="0" dirty="0">
                  <a:solidFill>
                    <a:schemeClr val="tx1">
                      <a:lumMod val="75000"/>
                      <a:lumOff val="25000"/>
                    </a:schemeClr>
                  </a:solidFill>
                  <a:latin typeface="+mn-ea"/>
                  <a:ea typeface="+mn-ea"/>
                </a:rPr>
                <a:t>感染のリスク</a:t>
              </a:r>
              <a:endParaRPr lang="en-US" altLang="ja-JP" sz="4400" b="0" kern="100" dirty="0">
                <a:solidFill>
                  <a:schemeClr val="tx1">
                    <a:lumMod val="75000"/>
                    <a:lumOff val="25000"/>
                  </a:schemeClr>
                </a:solidFill>
                <a:latin typeface="+mn-ea"/>
                <a:ea typeface="+mn-ea"/>
                <a:cs typeface="Times New Roman" panose="02020603050405020304" pitchFamily="18" charset="0"/>
              </a:endParaRPr>
            </a:p>
          </p:txBody>
        </p:sp>
        <p:sp>
          <p:nvSpPr>
            <p:cNvPr id="18" name="フリーフォーム: 図形 17">
              <a:extLst>
                <a:ext uri="{FF2B5EF4-FFF2-40B4-BE49-F238E27FC236}">
                  <a16:creationId xmlns:a16="http://schemas.microsoft.com/office/drawing/2014/main" id="{E2EA7933-DEF5-12D4-901C-549D07AD6276}"/>
                </a:ext>
              </a:extLst>
            </p:cNvPr>
            <p:cNvSpPr/>
            <p:nvPr/>
          </p:nvSpPr>
          <p:spPr>
            <a:xfrm>
              <a:off x="872886" y="2918335"/>
              <a:ext cx="2529179" cy="2090057"/>
            </a:xfrm>
            <a:custGeom>
              <a:avLst/>
              <a:gdLst>
                <a:gd name="connsiteX0" fmla="*/ 0 w 2525485"/>
                <a:gd name="connsiteY0" fmla="*/ 0 h 2090057"/>
                <a:gd name="connsiteX1" fmla="*/ 0 w 2525485"/>
                <a:gd name="connsiteY1" fmla="*/ 2090057 h 2090057"/>
                <a:gd name="connsiteX2" fmla="*/ 2525485 w 2525485"/>
                <a:gd name="connsiteY2" fmla="*/ 2090057 h 2090057"/>
              </a:gdLst>
              <a:ahLst/>
              <a:cxnLst>
                <a:cxn ang="0">
                  <a:pos x="connsiteX0" y="connsiteY0"/>
                </a:cxn>
                <a:cxn ang="0">
                  <a:pos x="connsiteX1" y="connsiteY1"/>
                </a:cxn>
                <a:cxn ang="0">
                  <a:pos x="connsiteX2" y="connsiteY2"/>
                </a:cxn>
              </a:cxnLst>
              <a:rect l="l" t="t" r="r" b="b"/>
              <a:pathLst>
                <a:path w="2525485" h="2090057">
                  <a:moveTo>
                    <a:pt x="0" y="0"/>
                  </a:moveTo>
                  <a:lnTo>
                    <a:pt x="0" y="2090057"/>
                  </a:lnTo>
                  <a:lnTo>
                    <a:pt x="2525485" y="2090057"/>
                  </a:lnTo>
                </a:path>
              </a:pathLst>
            </a:custGeom>
            <a:noFill/>
            <a:ln w="38100">
              <a:solidFill>
                <a:schemeClr val="tx1"/>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2800" b="0">
                <a:solidFill>
                  <a:prstClr val="white"/>
                </a:solidFill>
                <a:latin typeface="+mn-ea"/>
              </a:endParaRPr>
            </a:p>
          </p:txBody>
        </p:sp>
        <p:sp>
          <p:nvSpPr>
            <p:cNvPr id="19" name="正方形/長方形 18">
              <a:extLst>
                <a:ext uri="{FF2B5EF4-FFF2-40B4-BE49-F238E27FC236}">
                  <a16:creationId xmlns:a16="http://schemas.microsoft.com/office/drawing/2014/main" id="{38CF8DE6-7254-8753-D074-917365395A03}"/>
                </a:ext>
              </a:extLst>
            </p:cNvPr>
            <p:cNvSpPr/>
            <p:nvPr/>
          </p:nvSpPr>
          <p:spPr>
            <a:xfrm>
              <a:off x="471622" y="2937576"/>
              <a:ext cx="461665" cy="381143"/>
            </a:xfrm>
            <a:prstGeom prst="rect">
              <a:avLst/>
            </a:prstGeom>
          </p:spPr>
          <p:txBody>
            <a:bodyPr vert="horz" wrap="square">
              <a:spAutoFit/>
            </a:bodyPr>
            <a:lstStyle/>
            <a:p>
              <a:pPr algn="ctr" defTabSz="685800">
                <a:spcAft>
                  <a:spcPts val="0"/>
                </a:spcAft>
                <a:defRPr/>
              </a:pPr>
              <a:r>
                <a:rPr lang="ja-JP" altLang="en-US" sz="2800" b="0" dirty="0">
                  <a:solidFill>
                    <a:schemeClr val="tx1">
                      <a:lumMod val="75000"/>
                      <a:lumOff val="25000"/>
                    </a:schemeClr>
                  </a:solidFill>
                  <a:latin typeface="+mn-ea"/>
                  <a:ea typeface="+mn-ea"/>
                </a:rPr>
                <a:t>高</a:t>
              </a:r>
              <a:endParaRPr lang="en-US" altLang="ja-JP" sz="4400" b="0" kern="100" dirty="0">
                <a:solidFill>
                  <a:schemeClr val="tx1">
                    <a:lumMod val="75000"/>
                    <a:lumOff val="25000"/>
                  </a:schemeClr>
                </a:solidFill>
                <a:latin typeface="+mn-ea"/>
                <a:ea typeface="+mn-ea"/>
                <a:cs typeface="Times New Roman" panose="02020603050405020304" pitchFamily="18" charset="0"/>
              </a:endParaRPr>
            </a:p>
          </p:txBody>
        </p:sp>
        <p:sp>
          <p:nvSpPr>
            <p:cNvPr id="20" name="正方形/長方形 19">
              <a:extLst>
                <a:ext uri="{FF2B5EF4-FFF2-40B4-BE49-F238E27FC236}">
                  <a16:creationId xmlns:a16="http://schemas.microsoft.com/office/drawing/2014/main" id="{45A69539-BB76-878E-901C-FC3BC3C790A1}"/>
                </a:ext>
              </a:extLst>
            </p:cNvPr>
            <p:cNvSpPr/>
            <p:nvPr/>
          </p:nvSpPr>
          <p:spPr>
            <a:xfrm>
              <a:off x="471622" y="4656804"/>
              <a:ext cx="461665" cy="381143"/>
            </a:xfrm>
            <a:prstGeom prst="rect">
              <a:avLst/>
            </a:prstGeom>
          </p:spPr>
          <p:txBody>
            <a:bodyPr vert="horz" wrap="square">
              <a:spAutoFit/>
            </a:bodyPr>
            <a:lstStyle/>
            <a:p>
              <a:pPr algn="ctr" defTabSz="685800">
                <a:spcAft>
                  <a:spcPts val="0"/>
                </a:spcAft>
                <a:defRPr/>
              </a:pPr>
              <a:r>
                <a:rPr lang="ja-JP" altLang="en-US" sz="2800" b="0" kern="100" dirty="0">
                  <a:solidFill>
                    <a:schemeClr val="tx1">
                      <a:lumMod val="75000"/>
                      <a:lumOff val="25000"/>
                    </a:schemeClr>
                  </a:solidFill>
                  <a:latin typeface="+mn-ea"/>
                  <a:ea typeface="+mn-ea"/>
                  <a:cs typeface="Times New Roman" panose="02020603050405020304" pitchFamily="18" charset="0"/>
                </a:rPr>
                <a:t>低</a:t>
              </a:r>
              <a:endParaRPr lang="en-US" altLang="ja-JP" sz="4400" b="0" kern="100" dirty="0">
                <a:solidFill>
                  <a:schemeClr val="tx1">
                    <a:lumMod val="75000"/>
                    <a:lumOff val="25000"/>
                  </a:schemeClr>
                </a:solidFill>
                <a:latin typeface="+mn-ea"/>
                <a:ea typeface="+mn-ea"/>
                <a:cs typeface="Times New Roman" panose="02020603050405020304" pitchFamily="18" charset="0"/>
              </a:endParaRPr>
            </a:p>
          </p:txBody>
        </p:sp>
        <p:sp>
          <p:nvSpPr>
            <p:cNvPr id="21" name="正方形/長方形 20">
              <a:extLst>
                <a:ext uri="{FF2B5EF4-FFF2-40B4-BE49-F238E27FC236}">
                  <a16:creationId xmlns:a16="http://schemas.microsoft.com/office/drawing/2014/main" id="{A96F0B2E-1C72-D7F6-861A-8DC9F4DE5DD9}"/>
                </a:ext>
              </a:extLst>
            </p:cNvPr>
            <p:cNvSpPr/>
            <p:nvPr/>
          </p:nvSpPr>
          <p:spPr>
            <a:xfrm>
              <a:off x="750851" y="4997330"/>
              <a:ext cx="1192249" cy="381143"/>
            </a:xfrm>
            <a:prstGeom prst="rect">
              <a:avLst/>
            </a:prstGeom>
          </p:spPr>
          <p:txBody>
            <a:bodyPr vert="horz" wrap="square">
              <a:spAutoFit/>
            </a:bodyPr>
            <a:lstStyle/>
            <a:p>
              <a:pPr algn="ctr" defTabSz="685800">
                <a:spcAft>
                  <a:spcPts val="0"/>
                </a:spcAft>
                <a:defRPr/>
              </a:pPr>
              <a:r>
                <a:rPr lang="ja-JP" altLang="en-US" sz="2800" b="0" kern="100" dirty="0">
                  <a:solidFill>
                    <a:srgbClr val="FF0000"/>
                  </a:solidFill>
                  <a:latin typeface="+mn-ea"/>
                  <a:ea typeface="+mn-ea"/>
                  <a:cs typeface="Times New Roman" panose="02020603050405020304" pitchFamily="18" charset="0"/>
                </a:rPr>
                <a:t>運動不足</a:t>
              </a:r>
              <a:endParaRPr lang="en-US" altLang="ja-JP" sz="4400" b="0" kern="100" dirty="0">
                <a:solidFill>
                  <a:srgbClr val="FF0000"/>
                </a:solidFill>
                <a:latin typeface="+mn-ea"/>
                <a:ea typeface="+mn-ea"/>
                <a:cs typeface="Times New Roman" panose="02020603050405020304" pitchFamily="18" charset="0"/>
              </a:endParaRPr>
            </a:p>
          </p:txBody>
        </p:sp>
        <p:sp>
          <p:nvSpPr>
            <p:cNvPr id="22" name="正方形/長方形 21">
              <a:extLst>
                <a:ext uri="{FF2B5EF4-FFF2-40B4-BE49-F238E27FC236}">
                  <a16:creationId xmlns:a16="http://schemas.microsoft.com/office/drawing/2014/main" id="{A8C40A1F-6FA3-127B-8A41-DAF0C0595A1C}"/>
                </a:ext>
              </a:extLst>
            </p:cNvPr>
            <p:cNvSpPr/>
            <p:nvPr/>
          </p:nvSpPr>
          <p:spPr>
            <a:xfrm>
              <a:off x="1743208" y="4997330"/>
              <a:ext cx="802863" cy="381143"/>
            </a:xfrm>
            <a:prstGeom prst="rect">
              <a:avLst/>
            </a:prstGeom>
          </p:spPr>
          <p:txBody>
            <a:bodyPr vert="horz" wrap="square">
              <a:spAutoFit/>
            </a:bodyPr>
            <a:lstStyle/>
            <a:p>
              <a:pPr algn="ctr" defTabSz="685800">
                <a:spcAft>
                  <a:spcPts val="0"/>
                </a:spcAft>
                <a:defRPr/>
              </a:pPr>
              <a:r>
                <a:rPr lang="ja-JP" altLang="en-US" sz="2800" b="0" kern="100" dirty="0">
                  <a:solidFill>
                    <a:schemeClr val="tx1">
                      <a:lumMod val="75000"/>
                      <a:lumOff val="25000"/>
                    </a:schemeClr>
                  </a:solidFill>
                  <a:latin typeface="+mn-ea"/>
                  <a:ea typeface="+mn-ea"/>
                  <a:cs typeface="Times New Roman" panose="02020603050405020304" pitchFamily="18" charset="0"/>
                </a:rPr>
                <a:t>適度</a:t>
              </a:r>
              <a:endParaRPr lang="en-US" altLang="ja-JP" sz="4400" b="0" kern="100" dirty="0">
                <a:solidFill>
                  <a:schemeClr val="tx1">
                    <a:lumMod val="75000"/>
                    <a:lumOff val="25000"/>
                  </a:schemeClr>
                </a:solidFill>
                <a:latin typeface="+mn-ea"/>
                <a:ea typeface="+mn-ea"/>
                <a:cs typeface="Times New Roman" panose="02020603050405020304" pitchFamily="18" charset="0"/>
              </a:endParaRPr>
            </a:p>
          </p:txBody>
        </p:sp>
        <p:sp>
          <p:nvSpPr>
            <p:cNvPr id="23" name="正方形/長方形 22">
              <a:extLst>
                <a:ext uri="{FF2B5EF4-FFF2-40B4-BE49-F238E27FC236}">
                  <a16:creationId xmlns:a16="http://schemas.microsoft.com/office/drawing/2014/main" id="{B06E9587-ACEF-93D0-7487-52B05E1AE41B}"/>
                </a:ext>
              </a:extLst>
            </p:cNvPr>
            <p:cNvSpPr/>
            <p:nvPr/>
          </p:nvSpPr>
          <p:spPr>
            <a:xfrm>
              <a:off x="2608438" y="4997330"/>
              <a:ext cx="802863" cy="381143"/>
            </a:xfrm>
            <a:prstGeom prst="rect">
              <a:avLst/>
            </a:prstGeom>
          </p:spPr>
          <p:txBody>
            <a:bodyPr vert="horz" wrap="square">
              <a:spAutoFit/>
            </a:bodyPr>
            <a:lstStyle/>
            <a:p>
              <a:pPr algn="ctr" defTabSz="685800">
                <a:spcAft>
                  <a:spcPts val="0"/>
                </a:spcAft>
                <a:defRPr/>
              </a:pPr>
              <a:r>
                <a:rPr lang="ja-JP" altLang="en-US" sz="2800" b="0" kern="100" dirty="0">
                  <a:solidFill>
                    <a:schemeClr val="tx1">
                      <a:lumMod val="75000"/>
                      <a:lumOff val="25000"/>
                    </a:schemeClr>
                  </a:solidFill>
                  <a:latin typeface="+mn-ea"/>
                  <a:ea typeface="+mn-ea"/>
                  <a:cs typeface="Times New Roman" panose="02020603050405020304" pitchFamily="18" charset="0"/>
                </a:rPr>
                <a:t>過度</a:t>
              </a:r>
              <a:endParaRPr lang="en-US" altLang="ja-JP" sz="4400" b="0" kern="100" dirty="0">
                <a:solidFill>
                  <a:schemeClr val="tx1">
                    <a:lumMod val="75000"/>
                    <a:lumOff val="25000"/>
                  </a:schemeClr>
                </a:solidFill>
                <a:latin typeface="+mn-ea"/>
                <a:ea typeface="+mn-ea"/>
                <a:cs typeface="Times New Roman" panose="02020603050405020304" pitchFamily="18" charset="0"/>
              </a:endParaRPr>
            </a:p>
          </p:txBody>
        </p:sp>
        <p:sp>
          <p:nvSpPr>
            <p:cNvPr id="24" name="正方形/長方形 23">
              <a:extLst>
                <a:ext uri="{FF2B5EF4-FFF2-40B4-BE49-F238E27FC236}">
                  <a16:creationId xmlns:a16="http://schemas.microsoft.com/office/drawing/2014/main" id="{768C9F8E-FF29-97EC-1C76-DCC660E1C201}"/>
                </a:ext>
              </a:extLst>
            </p:cNvPr>
            <p:cNvSpPr/>
            <p:nvPr/>
          </p:nvSpPr>
          <p:spPr>
            <a:xfrm>
              <a:off x="1188942" y="5501912"/>
              <a:ext cx="1669593" cy="336303"/>
            </a:xfrm>
            <a:prstGeom prst="rect">
              <a:avLst/>
            </a:prstGeom>
          </p:spPr>
          <p:txBody>
            <a:bodyPr vert="horz" wrap="square">
              <a:spAutoFit/>
            </a:bodyPr>
            <a:lstStyle/>
            <a:p>
              <a:pPr algn="ctr" defTabSz="685800">
                <a:spcAft>
                  <a:spcPts val="0"/>
                </a:spcAft>
                <a:defRPr/>
              </a:pPr>
              <a:r>
                <a:rPr lang="ja-JP" altLang="en-US" sz="2400" b="0" dirty="0">
                  <a:solidFill>
                    <a:schemeClr val="tx1">
                      <a:lumMod val="75000"/>
                      <a:lumOff val="25000"/>
                    </a:schemeClr>
                  </a:solidFill>
                  <a:latin typeface="+mn-ea"/>
                  <a:ea typeface="+mn-ea"/>
                </a:rPr>
                <a:t>運動負荷量</a:t>
              </a:r>
              <a:endParaRPr lang="en-US" altLang="ja-JP" sz="4400" b="0" kern="100" dirty="0">
                <a:solidFill>
                  <a:schemeClr val="tx1">
                    <a:lumMod val="75000"/>
                    <a:lumOff val="25000"/>
                  </a:schemeClr>
                </a:solidFill>
                <a:latin typeface="+mn-ea"/>
                <a:ea typeface="+mn-ea"/>
                <a:cs typeface="Times New Roman" panose="02020603050405020304" pitchFamily="18" charset="0"/>
              </a:endParaRPr>
            </a:p>
          </p:txBody>
        </p:sp>
      </p:grpSp>
      <p:sp>
        <p:nvSpPr>
          <p:cNvPr id="25" name="正方形/長方形 24">
            <a:extLst>
              <a:ext uri="{FF2B5EF4-FFF2-40B4-BE49-F238E27FC236}">
                <a16:creationId xmlns:a16="http://schemas.microsoft.com/office/drawing/2014/main" id="{2F6B9602-6397-C380-E9CF-7661049427D2}"/>
              </a:ext>
            </a:extLst>
          </p:cNvPr>
          <p:cNvSpPr/>
          <p:nvPr/>
        </p:nvSpPr>
        <p:spPr>
          <a:xfrm>
            <a:off x="3557704" y="6567126"/>
            <a:ext cx="5029200" cy="261610"/>
          </a:xfrm>
          <a:prstGeom prst="rect">
            <a:avLst/>
          </a:prstGeom>
          <a:noFill/>
        </p:spPr>
        <p:txBody>
          <a:bodyPr wrap="square" rtlCol="0">
            <a:spAutoFit/>
          </a:bodyPr>
          <a:lstStyle/>
          <a:p>
            <a:pPr defTabSz="685800"/>
            <a:r>
              <a:rPr lang="ja-JP" altLang="en-US" sz="1100" b="0" dirty="0">
                <a:solidFill>
                  <a:prstClr val="black"/>
                </a:solidFill>
                <a:latin typeface="+mn-ea"/>
                <a:ea typeface="+mn-ea"/>
              </a:rPr>
              <a:t>出典　</a:t>
            </a:r>
            <a:r>
              <a:rPr lang="en-US" altLang="ja-JP" sz="1100" b="0" dirty="0">
                <a:solidFill>
                  <a:prstClr val="black"/>
                </a:solidFill>
                <a:latin typeface="+mn-ea"/>
                <a:ea typeface="+mn-ea"/>
              </a:rPr>
              <a:t>Nieman ;</a:t>
            </a:r>
            <a:r>
              <a:rPr lang="ja-JP" altLang="en-US" sz="1100" b="0" dirty="0">
                <a:solidFill>
                  <a:prstClr val="black"/>
                </a:solidFill>
                <a:latin typeface="+mn-ea"/>
                <a:ea typeface="+mn-ea"/>
              </a:rPr>
              <a:t> </a:t>
            </a:r>
            <a:r>
              <a:rPr lang="en-US" altLang="ja-JP" sz="1100" b="0" dirty="0">
                <a:solidFill>
                  <a:prstClr val="black"/>
                </a:solidFill>
                <a:latin typeface="+mn-ea"/>
                <a:ea typeface="+mn-ea"/>
              </a:rPr>
              <a:t>Med </a:t>
            </a:r>
            <a:r>
              <a:rPr lang="en-US" altLang="ja-JP" sz="1100" b="0" dirty="0" err="1">
                <a:solidFill>
                  <a:prstClr val="black"/>
                </a:solidFill>
                <a:latin typeface="+mn-ea"/>
                <a:ea typeface="+mn-ea"/>
              </a:rPr>
              <a:t>Scl</a:t>
            </a:r>
            <a:r>
              <a:rPr lang="en-US" altLang="ja-JP" sz="1100" b="0" dirty="0">
                <a:solidFill>
                  <a:prstClr val="black"/>
                </a:solidFill>
                <a:latin typeface="+mn-ea"/>
                <a:ea typeface="+mn-ea"/>
              </a:rPr>
              <a:t> Sports </a:t>
            </a:r>
            <a:r>
              <a:rPr lang="en-US" altLang="ja-JP" sz="1100" b="0" dirty="0" err="1">
                <a:solidFill>
                  <a:prstClr val="black"/>
                </a:solidFill>
                <a:latin typeface="+mn-ea"/>
                <a:ea typeface="+mn-ea"/>
              </a:rPr>
              <a:t>Exerc</a:t>
            </a:r>
            <a:r>
              <a:rPr lang="en-US" altLang="ja-JP" sz="1100" b="0" dirty="0">
                <a:solidFill>
                  <a:prstClr val="black"/>
                </a:solidFill>
                <a:latin typeface="+mn-ea"/>
                <a:ea typeface="+mn-ea"/>
              </a:rPr>
              <a:t> 26, 1994</a:t>
            </a:r>
          </a:p>
        </p:txBody>
      </p:sp>
      <p:sp>
        <p:nvSpPr>
          <p:cNvPr id="26" name="テキスト ボックス 7191">
            <a:extLst>
              <a:ext uri="{FF2B5EF4-FFF2-40B4-BE49-F238E27FC236}">
                <a16:creationId xmlns:a16="http://schemas.microsoft.com/office/drawing/2014/main" id="{12C52F46-D63B-A259-F204-DBCBCF32975F}"/>
              </a:ext>
            </a:extLst>
          </p:cNvPr>
          <p:cNvSpPr txBox="1"/>
          <p:nvPr/>
        </p:nvSpPr>
        <p:spPr>
          <a:xfrm>
            <a:off x="76200" y="119461"/>
            <a:ext cx="7684173" cy="484449"/>
          </a:xfrm>
          <a:prstGeom prst="rect">
            <a:avLst/>
          </a:prstGeom>
          <a:noFill/>
        </p:spPr>
        <p:txBody>
          <a:bodyPr vert="horz" lIns="91440" tIns="45720" rIns="91440" bIns="45720" rtlCol="0" anchor="ctr">
            <a:noAutofit/>
          </a:bodyPr>
          <a:lstStyle>
            <a:defPPr>
              <a:defRPr lang="ja-JP"/>
            </a:defPPr>
            <a:lvl1pPr defTabSz="914400" eaLnBrk="1" latinLnBrk="0" hangingPunct="1">
              <a:buNone/>
              <a:defRPr sz="4000">
                <a:solidFill>
                  <a:schemeClr val="bg1"/>
                </a:solidFill>
                <a:latin typeface="UD デジタル 教科書体 NK" panose="02020400000000000000" pitchFamily="18" charset="-128"/>
                <a:ea typeface="UD デジタル 教科書体 NK" panose="02020400000000000000" pitchFamily="18" charset="-128"/>
                <a:cs typeface="メイリオ" panose="020B0604030504040204" pitchFamily="50" charset="-128"/>
              </a:defRPr>
            </a:lvl1pPr>
          </a:lstStyle>
          <a:p>
            <a:r>
              <a:rPr lang="ja-JP" altLang="en-US" dirty="0">
                <a:latin typeface="+mn-ea"/>
                <a:ea typeface="+mn-ea"/>
              </a:rPr>
              <a:t>感染症や病気に強い体づくり</a:t>
            </a:r>
          </a:p>
        </p:txBody>
      </p:sp>
      <p:sp>
        <p:nvSpPr>
          <p:cNvPr id="27" name="正方形/長方形 26">
            <a:extLst>
              <a:ext uri="{FF2B5EF4-FFF2-40B4-BE49-F238E27FC236}">
                <a16:creationId xmlns:a16="http://schemas.microsoft.com/office/drawing/2014/main" id="{A44C2349-8B22-B647-C6C6-15C918B18BAE}"/>
              </a:ext>
            </a:extLst>
          </p:cNvPr>
          <p:cNvSpPr/>
          <p:nvPr/>
        </p:nvSpPr>
        <p:spPr>
          <a:xfrm>
            <a:off x="228600" y="837641"/>
            <a:ext cx="3886200" cy="123105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3200" b="0" dirty="0">
                <a:solidFill>
                  <a:schemeClr val="tx1">
                    <a:lumMod val="75000"/>
                    <a:lumOff val="25000"/>
                  </a:schemeClr>
                </a:solidFill>
                <a:latin typeface="+mn-ea"/>
              </a:rPr>
              <a:t>適度な運動は</a:t>
            </a:r>
            <a:endParaRPr lang="en-US" altLang="ja-JP" sz="3200" b="0" dirty="0">
              <a:solidFill>
                <a:schemeClr val="tx1">
                  <a:lumMod val="75000"/>
                  <a:lumOff val="25000"/>
                </a:schemeClr>
              </a:solidFill>
              <a:latin typeface="+mn-ea"/>
            </a:endParaRPr>
          </a:p>
          <a:p>
            <a:pPr algn="ctr"/>
            <a:r>
              <a:rPr lang="ja-JP" altLang="en-US" sz="3200" b="0" u="sng" dirty="0">
                <a:solidFill>
                  <a:schemeClr val="tx1">
                    <a:lumMod val="75000"/>
                    <a:lumOff val="25000"/>
                  </a:schemeClr>
                </a:solidFill>
                <a:latin typeface="+mn-ea"/>
              </a:rPr>
              <a:t>免疫力</a:t>
            </a:r>
            <a:r>
              <a:rPr lang="ja-JP" altLang="en-US" sz="3200" b="0" dirty="0">
                <a:solidFill>
                  <a:schemeClr val="tx1">
                    <a:lumMod val="75000"/>
                    <a:lumOff val="25000"/>
                  </a:schemeClr>
                </a:solidFill>
                <a:latin typeface="+mn-ea"/>
              </a:rPr>
              <a:t> </a:t>
            </a:r>
            <a:r>
              <a:rPr lang="ja-JP" altLang="en-US" sz="2800" b="0" dirty="0">
                <a:solidFill>
                  <a:schemeClr val="tx1">
                    <a:lumMod val="75000"/>
                    <a:lumOff val="25000"/>
                  </a:schemeClr>
                </a:solidFill>
                <a:latin typeface="+mn-ea"/>
              </a:rPr>
              <a:t>を</a:t>
            </a:r>
            <a:r>
              <a:rPr lang="ja-JP" altLang="en-US" sz="3200" b="0" dirty="0">
                <a:solidFill>
                  <a:schemeClr val="tx1">
                    <a:lumMod val="75000"/>
                    <a:lumOff val="25000"/>
                  </a:schemeClr>
                </a:solidFill>
                <a:latin typeface="+mn-ea"/>
              </a:rPr>
              <a:t> </a:t>
            </a:r>
            <a:r>
              <a:rPr lang="ja-JP" altLang="en-US" sz="3200" b="0" u="sng" dirty="0">
                <a:solidFill>
                  <a:schemeClr val="tx1">
                    <a:lumMod val="75000"/>
                    <a:lumOff val="25000"/>
                  </a:schemeClr>
                </a:solidFill>
                <a:latin typeface="+mn-ea"/>
              </a:rPr>
              <a:t>高めます</a:t>
            </a:r>
          </a:p>
        </p:txBody>
      </p:sp>
    </p:spTree>
    <p:extLst>
      <p:ext uri="{BB962C8B-B14F-4D97-AF65-F5344CB8AC3E}">
        <p14:creationId xmlns:p14="http://schemas.microsoft.com/office/powerpoint/2010/main" val="3062240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a:extLst>
              <a:ext uri="{FF2B5EF4-FFF2-40B4-BE49-F238E27FC236}">
                <a16:creationId xmlns:a16="http://schemas.microsoft.com/office/drawing/2014/main" id="{88DD1A0E-0D3F-B0DC-91D1-6A92FAF95991}"/>
              </a:ext>
            </a:extLst>
          </p:cNvPr>
          <p:cNvGraphicFramePr/>
          <p:nvPr>
            <p:extLst>
              <p:ext uri="{D42A27DB-BD31-4B8C-83A1-F6EECF244321}">
                <p14:modId xmlns:p14="http://schemas.microsoft.com/office/powerpoint/2010/main" val="2317136595"/>
              </p:ext>
            </p:extLst>
          </p:nvPr>
        </p:nvGraphicFramePr>
        <p:xfrm>
          <a:off x="971398" y="1214877"/>
          <a:ext cx="7891672" cy="4507116"/>
        </p:xfrm>
        <a:graphic>
          <a:graphicData uri="http://schemas.openxmlformats.org/drawingml/2006/chart">
            <c:chart xmlns:c="http://schemas.openxmlformats.org/drawingml/2006/chart" xmlns:r="http://schemas.openxmlformats.org/officeDocument/2006/relationships" r:id="rId3"/>
          </a:graphicData>
        </a:graphic>
      </p:graphicFrame>
      <p:sp>
        <p:nvSpPr>
          <p:cNvPr id="3" name="楕円 2">
            <a:extLst>
              <a:ext uri="{FF2B5EF4-FFF2-40B4-BE49-F238E27FC236}">
                <a16:creationId xmlns:a16="http://schemas.microsoft.com/office/drawing/2014/main" id="{1E2453B4-E0F5-EB3D-5930-EFC85837B59A}"/>
              </a:ext>
            </a:extLst>
          </p:cNvPr>
          <p:cNvSpPr/>
          <p:nvPr/>
        </p:nvSpPr>
        <p:spPr>
          <a:xfrm>
            <a:off x="611560" y="1668548"/>
            <a:ext cx="576000" cy="540000"/>
          </a:xfrm>
          <a:prstGeom prst="ellipse">
            <a:avLst/>
          </a:prstGeom>
          <a:solidFill>
            <a:schemeClr val="accent5">
              <a:lumMod val="75000"/>
            </a:schemeClr>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spcBef>
                <a:spcPts val="0"/>
              </a:spcBef>
              <a:spcAft>
                <a:spcPts val="0"/>
              </a:spcAft>
              <a:buClrTx/>
              <a:buSzTx/>
              <a:buFontTx/>
              <a:buNone/>
              <a:tabLst/>
              <a:defRPr/>
            </a:pPr>
            <a:r>
              <a:rPr kumimoji="0" lang="ja-JP" altLang="en-US" sz="2400" b="0" i="0" u="none" strike="noStrike" kern="100" cap="none" spc="0" normalizeH="0" baseline="0" noProof="0" dirty="0">
                <a:ln>
                  <a:noFill/>
                </a:ln>
                <a:solidFill>
                  <a:prstClr val="white"/>
                </a:solidFill>
                <a:effectLst/>
                <a:uLnTx/>
                <a:uFillTx/>
                <a:latin typeface="+mn-ea"/>
                <a:ea typeface="+mn-ea"/>
                <a:cs typeface="Times New Roman" panose="02020603050405020304" pitchFamily="18" charset="0"/>
              </a:rPr>
              <a:t>高</a:t>
            </a:r>
          </a:p>
        </p:txBody>
      </p:sp>
      <p:sp>
        <p:nvSpPr>
          <p:cNvPr id="5" name="テキスト ボックス 60">
            <a:extLst>
              <a:ext uri="{FF2B5EF4-FFF2-40B4-BE49-F238E27FC236}">
                <a16:creationId xmlns:a16="http://schemas.microsoft.com/office/drawing/2014/main" id="{9AB0F6DA-5EF7-8082-A730-FE375C72D8AF}"/>
              </a:ext>
            </a:extLst>
          </p:cNvPr>
          <p:cNvSpPr txBox="1"/>
          <p:nvPr/>
        </p:nvSpPr>
        <p:spPr>
          <a:xfrm>
            <a:off x="-36512" y="1730039"/>
            <a:ext cx="409996" cy="3199326"/>
          </a:xfrm>
          <a:prstGeom prst="rect">
            <a:avLst/>
          </a:prstGeom>
          <a:noFill/>
          <a:ln w="6350">
            <a:noFill/>
          </a:ln>
        </p:spPr>
        <p:txBody>
          <a:bodyPr rot="0" spcFirstLastPara="0" vert="eaVert" wrap="none" lIns="91440" tIns="45720" rIns="91440" bIns="45720" numCol="1" spcCol="0" rtlCol="0" fromWordArt="0" anchor="t" anchorCtr="0" forceAA="0" compatLnSpc="1">
            <a:prstTxWarp prst="textNoShape">
              <a:avLst/>
            </a:prstTxWarp>
            <a:noAutofit/>
          </a:bodyPr>
          <a:lstStyle/>
          <a:p>
            <a:pPr algn="just">
              <a:lnSpc>
                <a:spcPts val="1500"/>
              </a:lnSpc>
            </a:pPr>
            <a:r>
              <a:rPr lang="ja-JP" altLang="en-US" sz="2400" b="0" kern="100" dirty="0">
                <a:solidFill>
                  <a:prstClr val="black"/>
                </a:solidFill>
                <a:latin typeface="+mn-ea"/>
                <a:ea typeface="+mn-ea"/>
                <a:cs typeface="Times New Roman" panose="02020603050405020304" pitchFamily="18" charset="0"/>
              </a:rPr>
              <a:t>糖尿病発生リスク</a:t>
            </a:r>
          </a:p>
        </p:txBody>
      </p:sp>
      <p:sp>
        <p:nvSpPr>
          <p:cNvPr id="7" name="楕円 6">
            <a:extLst>
              <a:ext uri="{FF2B5EF4-FFF2-40B4-BE49-F238E27FC236}">
                <a16:creationId xmlns:a16="http://schemas.microsoft.com/office/drawing/2014/main" id="{7D72BC7C-5D34-596F-758D-E31C94C68074}"/>
              </a:ext>
            </a:extLst>
          </p:cNvPr>
          <p:cNvSpPr/>
          <p:nvPr/>
        </p:nvSpPr>
        <p:spPr>
          <a:xfrm>
            <a:off x="611560" y="4626813"/>
            <a:ext cx="576000" cy="540000"/>
          </a:xfrm>
          <a:prstGeom prst="ellipse">
            <a:avLst/>
          </a:prstGeom>
          <a:solidFill>
            <a:schemeClr val="accent5">
              <a:lumMod val="75000"/>
            </a:schemeClr>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spcBef>
                <a:spcPts val="0"/>
              </a:spcBef>
              <a:spcAft>
                <a:spcPts val="0"/>
              </a:spcAft>
              <a:buClrTx/>
              <a:buSzTx/>
              <a:buFontTx/>
              <a:buNone/>
              <a:tabLst/>
              <a:defRPr/>
            </a:pPr>
            <a:r>
              <a:rPr kumimoji="0" lang="ja-JP" altLang="en-US" sz="2400" b="0" i="0" u="none" strike="noStrike" kern="100" cap="none" spc="0" normalizeH="0" baseline="0" noProof="0" dirty="0">
                <a:ln>
                  <a:noFill/>
                </a:ln>
                <a:solidFill>
                  <a:prstClr val="white"/>
                </a:solidFill>
                <a:effectLst/>
                <a:uLnTx/>
                <a:uFillTx/>
                <a:latin typeface="+mn-ea"/>
                <a:ea typeface="+mn-ea"/>
                <a:cs typeface="Times New Roman" panose="02020603050405020304" pitchFamily="18" charset="0"/>
              </a:rPr>
              <a:t>低</a:t>
            </a:r>
          </a:p>
        </p:txBody>
      </p:sp>
      <p:sp>
        <p:nvSpPr>
          <p:cNvPr id="14" name="楕円 13">
            <a:extLst>
              <a:ext uri="{FF2B5EF4-FFF2-40B4-BE49-F238E27FC236}">
                <a16:creationId xmlns:a16="http://schemas.microsoft.com/office/drawing/2014/main" id="{F73F027E-CBFF-6871-C0FE-260D4AE7C4AF}"/>
              </a:ext>
            </a:extLst>
          </p:cNvPr>
          <p:cNvSpPr/>
          <p:nvPr/>
        </p:nvSpPr>
        <p:spPr>
          <a:xfrm>
            <a:off x="6972595" y="5746426"/>
            <a:ext cx="1224000" cy="540000"/>
          </a:xfrm>
          <a:prstGeom prst="ellipse">
            <a:avLst/>
          </a:prstGeom>
          <a:solidFill>
            <a:schemeClr val="accent5">
              <a:lumMod val="75000"/>
            </a:schemeClr>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spcBef>
                <a:spcPts val="0"/>
              </a:spcBef>
              <a:spcAft>
                <a:spcPts val="0"/>
              </a:spcAft>
              <a:buClrTx/>
              <a:buSzTx/>
              <a:buFontTx/>
              <a:buNone/>
              <a:tabLst/>
              <a:defRPr/>
            </a:pPr>
            <a:r>
              <a:rPr kumimoji="0" lang="ja-JP" altLang="en-US" sz="2400" b="0" i="0" u="none" strike="noStrike" kern="100" cap="none" spc="0" normalizeH="0" baseline="0" noProof="0" dirty="0">
                <a:ln>
                  <a:noFill/>
                </a:ln>
                <a:solidFill>
                  <a:prstClr val="white"/>
                </a:solidFill>
                <a:effectLst/>
                <a:uLnTx/>
                <a:uFillTx/>
                <a:latin typeface="+mn-ea"/>
                <a:ea typeface="+mn-ea"/>
                <a:cs typeface="Times New Roman" panose="02020603050405020304" pitchFamily="18" charset="0"/>
              </a:rPr>
              <a:t>肥満</a:t>
            </a:r>
          </a:p>
        </p:txBody>
      </p:sp>
      <p:sp useBgFill="1">
        <p:nvSpPr>
          <p:cNvPr id="20" name="テキスト ボックス 7173">
            <a:extLst>
              <a:ext uri="{FF2B5EF4-FFF2-40B4-BE49-F238E27FC236}">
                <a16:creationId xmlns:a16="http://schemas.microsoft.com/office/drawing/2014/main" id="{AA505064-E195-4954-6F19-2FA0724B7B64}"/>
              </a:ext>
            </a:extLst>
          </p:cNvPr>
          <p:cNvSpPr txBox="1"/>
          <p:nvPr/>
        </p:nvSpPr>
        <p:spPr>
          <a:xfrm>
            <a:off x="4151606" y="6329561"/>
            <a:ext cx="1131110" cy="310515"/>
          </a:xfrm>
          <a:prstGeom prst="rect">
            <a:avLst/>
          </a:prstGeom>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ts val="1400"/>
              </a:lnSpc>
              <a:spcBef>
                <a:spcPts val="0"/>
              </a:spcBef>
              <a:spcAft>
                <a:spcPts val="0"/>
              </a:spcAft>
              <a:buClrTx/>
              <a:buSzTx/>
              <a:buFontTx/>
              <a:buNone/>
              <a:tabLst/>
              <a:defRPr/>
            </a:pPr>
            <a:r>
              <a:rPr kumimoji="0" lang="ja-JP" altLang="en-US" sz="2400" b="0" i="0" u="none" strike="noStrike" kern="100" cap="none" spc="0" normalizeH="0" baseline="0" noProof="0" dirty="0">
                <a:ln>
                  <a:noFill/>
                </a:ln>
                <a:solidFill>
                  <a:prstClr val="black"/>
                </a:solidFill>
                <a:effectLst/>
                <a:uLnTx/>
                <a:uFillTx/>
                <a:latin typeface="+mn-ea"/>
                <a:ea typeface="+mn-ea"/>
                <a:cs typeface="Times New Roman" panose="02020603050405020304" pitchFamily="18" charset="0"/>
              </a:rPr>
              <a:t>体格</a:t>
            </a:r>
          </a:p>
        </p:txBody>
      </p:sp>
      <p:sp useBgFill="1">
        <p:nvSpPr>
          <p:cNvPr id="21" name="テキスト ボックス 7191">
            <a:extLst>
              <a:ext uri="{FF2B5EF4-FFF2-40B4-BE49-F238E27FC236}">
                <a16:creationId xmlns:a16="http://schemas.microsoft.com/office/drawing/2014/main" id="{8DF0993E-375A-1526-35D3-8A2822C3D640}"/>
              </a:ext>
            </a:extLst>
          </p:cNvPr>
          <p:cNvSpPr txBox="1"/>
          <p:nvPr/>
        </p:nvSpPr>
        <p:spPr>
          <a:xfrm>
            <a:off x="168486" y="137513"/>
            <a:ext cx="5843233" cy="484449"/>
          </a:xfrm>
          <a:prstGeom prst="rect">
            <a:avLst/>
          </a:prstGeom>
          <a:noFill/>
        </p:spPr>
        <p:txBody>
          <a:bodyPr vert="horz" lIns="91440" tIns="45720" rIns="91440" bIns="45720" rtlCol="0" anchor="ctr">
            <a:noAutofit/>
          </a:bodyPr>
          <a:lstStyle>
            <a:defPPr>
              <a:defRPr lang="ja-JP"/>
            </a:defPPr>
            <a:lvl1pPr defTabSz="914400" eaLnBrk="1" latinLnBrk="0" hangingPunct="1">
              <a:buNone/>
              <a:defRPr sz="4000">
                <a:solidFill>
                  <a:schemeClr val="bg1"/>
                </a:solidFill>
                <a:latin typeface="UD デジタル 教科書体 NK" panose="02020400000000000000" pitchFamily="18" charset="-128"/>
                <a:ea typeface="UD デジタル 教科書体 NK" panose="02020400000000000000" pitchFamily="18" charset="-128"/>
                <a:cs typeface="メイリオ" panose="020B0604030504040204" pitchFamily="50" charset="-128"/>
              </a:defRPr>
            </a:lvl1pPr>
          </a:lstStyle>
          <a:p>
            <a:r>
              <a:rPr lang="ja-JP" altLang="en-US" dirty="0">
                <a:latin typeface="+mn-ea"/>
                <a:ea typeface="+mn-ea"/>
              </a:rPr>
              <a:t>糖尿病発症リスクと体格</a:t>
            </a:r>
          </a:p>
        </p:txBody>
      </p:sp>
      <p:sp>
        <p:nvSpPr>
          <p:cNvPr id="22" name="テキスト ボックス 7192">
            <a:extLst>
              <a:ext uri="{FF2B5EF4-FFF2-40B4-BE49-F238E27FC236}">
                <a16:creationId xmlns:a16="http://schemas.microsoft.com/office/drawing/2014/main" id="{092BF025-C64C-E345-F652-99A8DC0E9114}"/>
              </a:ext>
            </a:extLst>
          </p:cNvPr>
          <p:cNvSpPr txBox="1"/>
          <p:nvPr/>
        </p:nvSpPr>
        <p:spPr>
          <a:xfrm>
            <a:off x="0" y="6395085"/>
            <a:ext cx="2666365" cy="310515"/>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just"/>
            <a:r>
              <a:rPr lang="ja-JP" altLang="en-US" sz="900" kern="100" dirty="0">
                <a:solidFill>
                  <a:prstClr val="black"/>
                </a:solidFill>
                <a:latin typeface="+mn-ea"/>
                <a:ea typeface="+mn-ea"/>
                <a:cs typeface="Times New Roman" panose="02020603050405020304" pitchFamily="18" charset="0"/>
              </a:rPr>
              <a:t>出典：</a:t>
            </a:r>
            <a:r>
              <a:rPr lang="en-US" sz="900" kern="100" dirty="0" err="1">
                <a:solidFill>
                  <a:prstClr val="black"/>
                </a:solidFill>
                <a:latin typeface="+mn-ea"/>
                <a:ea typeface="+mn-ea"/>
                <a:cs typeface="Times New Roman" panose="02020603050405020304" pitchFamily="18" charset="0"/>
              </a:rPr>
              <a:t>Tasumi</a:t>
            </a:r>
            <a:r>
              <a:rPr lang="en-US" sz="900" kern="100" dirty="0">
                <a:solidFill>
                  <a:prstClr val="black"/>
                </a:solidFill>
                <a:latin typeface="+mn-ea"/>
                <a:ea typeface="+mn-ea"/>
                <a:cs typeface="Times New Roman" panose="02020603050405020304" pitchFamily="18" charset="0"/>
              </a:rPr>
              <a:t> Y.et </a:t>
            </a:r>
            <a:r>
              <a:rPr lang="en-US" sz="900" kern="100" dirty="0" err="1">
                <a:solidFill>
                  <a:prstClr val="black"/>
                </a:solidFill>
                <a:latin typeface="+mn-ea"/>
                <a:ea typeface="+mn-ea"/>
                <a:cs typeface="Times New Roman" panose="02020603050405020304" pitchFamily="18" charset="0"/>
              </a:rPr>
              <a:t>al.J</a:t>
            </a:r>
            <a:r>
              <a:rPr lang="en-US" sz="900" kern="100" dirty="0">
                <a:solidFill>
                  <a:prstClr val="black"/>
                </a:solidFill>
                <a:latin typeface="+mn-ea"/>
                <a:ea typeface="+mn-ea"/>
                <a:cs typeface="Times New Roman" panose="02020603050405020304" pitchFamily="18" charset="0"/>
              </a:rPr>
              <a:t> </a:t>
            </a:r>
            <a:r>
              <a:rPr lang="en-US" sz="900" kern="100" dirty="0" err="1">
                <a:solidFill>
                  <a:prstClr val="black"/>
                </a:solidFill>
                <a:latin typeface="+mn-ea"/>
                <a:ea typeface="+mn-ea"/>
                <a:cs typeface="Times New Roman" panose="02020603050405020304" pitchFamily="18" charset="0"/>
              </a:rPr>
              <a:t>Diabetol</a:t>
            </a:r>
            <a:r>
              <a:rPr lang="en-US" sz="900" kern="100" dirty="0">
                <a:solidFill>
                  <a:prstClr val="black"/>
                </a:solidFill>
                <a:latin typeface="+mn-ea"/>
                <a:ea typeface="+mn-ea"/>
                <a:cs typeface="Times New Roman" panose="02020603050405020304" pitchFamily="18" charset="0"/>
              </a:rPr>
              <a:t> Int.2012</a:t>
            </a:r>
            <a:r>
              <a:rPr lang="ja-JP" altLang="en-US" sz="900" kern="100" dirty="0">
                <a:solidFill>
                  <a:prstClr val="black"/>
                </a:solidFill>
                <a:latin typeface="+mn-ea"/>
                <a:ea typeface="+mn-ea"/>
                <a:cs typeface="Times New Roman" panose="02020603050405020304" pitchFamily="18" charset="0"/>
              </a:rPr>
              <a:t>より</a:t>
            </a:r>
            <a:endParaRPr lang="ja-JP" altLang="en-US" sz="1050" kern="100" dirty="0">
              <a:solidFill>
                <a:prstClr val="black"/>
              </a:solidFill>
              <a:latin typeface="+mn-ea"/>
              <a:ea typeface="+mn-ea"/>
              <a:cs typeface="Times New Roman" panose="02020603050405020304" pitchFamily="18" charset="0"/>
            </a:endParaRPr>
          </a:p>
        </p:txBody>
      </p:sp>
      <p:sp>
        <p:nvSpPr>
          <p:cNvPr id="25" name="楕円 24">
            <a:extLst>
              <a:ext uri="{FF2B5EF4-FFF2-40B4-BE49-F238E27FC236}">
                <a16:creationId xmlns:a16="http://schemas.microsoft.com/office/drawing/2014/main" id="{A191919E-85F5-E668-7F86-48C9A9824490}"/>
              </a:ext>
            </a:extLst>
          </p:cNvPr>
          <p:cNvSpPr/>
          <p:nvPr/>
        </p:nvSpPr>
        <p:spPr>
          <a:xfrm>
            <a:off x="1492107" y="5746426"/>
            <a:ext cx="1224000" cy="540000"/>
          </a:xfrm>
          <a:prstGeom prst="ellipse">
            <a:avLst/>
          </a:prstGeom>
          <a:solidFill>
            <a:schemeClr val="accent5">
              <a:lumMod val="75000"/>
            </a:schemeClr>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spcBef>
                <a:spcPts val="0"/>
              </a:spcBef>
              <a:spcAft>
                <a:spcPts val="0"/>
              </a:spcAft>
              <a:buClrTx/>
              <a:buSzTx/>
              <a:buFontTx/>
              <a:buNone/>
              <a:tabLst/>
              <a:defRPr/>
            </a:pPr>
            <a:r>
              <a:rPr kumimoji="0" lang="ja-JP" altLang="en-US" sz="2400" b="0" i="0" u="none" strike="noStrike" kern="100" cap="none" spc="0" normalizeH="0" baseline="0" noProof="0" dirty="0">
                <a:ln>
                  <a:noFill/>
                </a:ln>
                <a:solidFill>
                  <a:prstClr val="white"/>
                </a:solidFill>
                <a:effectLst/>
                <a:uLnTx/>
                <a:uFillTx/>
                <a:latin typeface="+mn-ea"/>
                <a:ea typeface="+mn-ea"/>
                <a:cs typeface="Times New Roman" panose="02020603050405020304" pitchFamily="18" charset="0"/>
              </a:rPr>
              <a:t>やせ</a:t>
            </a:r>
          </a:p>
        </p:txBody>
      </p:sp>
      <p:sp>
        <p:nvSpPr>
          <p:cNvPr id="27" name="テキスト ボックス 7200">
            <a:extLst>
              <a:ext uri="{FF2B5EF4-FFF2-40B4-BE49-F238E27FC236}">
                <a16:creationId xmlns:a16="http://schemas.microsoft.com/office/drawing/2014/main" id="{15E626A2-9EF8-3128-F5FC-6E1AF74E6F53}"/>
              </a:ext>
            </a:extLst>
          </p:cNvPr>
          <p:cNvSpPr txBox="1"/>
          <p:nvPr/>
        </p:nvSpPr>
        <p:spPr>
          <a:xfrm>
            <a:off x="1532964" y="5282105"/>
            <a:ext cx="1077614" cy="56203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altLang="en-US" sz="2000" b="0" kern="100" dirty="0">
                <a:solidFill>
                  <a:prstClr val="black"/>
                </a:solidFill>
                <a:latin typeface="+mn-ea"/>
                <a:ea typeface="+mn-ea"/>
                <a:cs typeface="Times New Roman" panose="02020603050405020304" pitchFamily="18" charset="0"/>
              </a:rPr>
              <a:t>男　女</a:t>
            </a:r>
            <a:endParaRPr lang="ja-JP" altLang="en-US" sz="2800" b="0" kern="100" dirty="0">
              <a:solidFill>
                <a:prstClr val="black"/>
              </a:solidFill>
              <a:latin typeface="+mn-ea"/>
              <a:ea typeface="+mn-ea"/>
              <a:cs typeface="Times New Roman" panose="02020603050405020304" pitchFamily="18" charset="0"/>
            </a:endParaRPr>
          </a:p>
        </p:txBody>
      </p:sp>
      <p:sp>
        <p:nvSpPr>
          <p:cNvPr id="28" name="テキスト ボックス 7200">
            <a:extLst>
              <a:ext uri="{FF2B5EF4-FFF2-40B4-BE49-F238E27FC236}">
                <a16:creationId xmlns:a16="http://schemas.microsoft.com/office/drawing/2014/main" id="{9937DBB6-9FED-0F94-77C4-8AF3B355B11F}"/>
              </a:ext>
            </a:extLst>
          </p:cNvPr>
          <p:cNvSpPr txBox="1"/>
          <p:nvPr/>
        </p:nvSpPr>
        <p:spPr>
          <a:xfrm>
            <a:off x="3460131" y="5297098"/>
            <a:ext cx="1077614" cy="56203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altLang="en-US" sz="2000" b="0" kern="100" dirty="0">
                <a:solidFill>
                  <a:prstClr val="black"/>
                </a:solidFill>
                <a:latin typeface="+mn-ea"/>
                <a:ea typeface="+mn-ea"/>
                <a:cs typeface="Times New Roman" panose="02020603050405020304" pitchFamily="18" charset="0"/>
              </a:rPr>
              <a:t>男　女</a:t>
            </a:r>
            <a:endParaRPr lang="ja-JP" altLang="en-US" sz="2800" b="0" kern="100" dirty="0">
              <a:solidFill>
                <a:prstClr val="black"/>
              </a:solidFill>
              <a:latin typeface="+mn-ea"/>
              <a:ea typeface="+mn-ea"/>
              <a:cs typeface="Times New Roman" panose="02020603050405020304" pitchFamily="18" charset="0"/>
            </a:endParaRPr>
          </a:p>
        </p:txBody>
      </p:sp>
      <p:sp>
        <p:nvSpPr>
          <p:cNvPr id="29" name="テキスト ボックス 7200">
            <a:extLst>
              <a:ext uri="{FF2B5EF4-FFF2-40B4-BE49-F238E27FC236}">
                <a16:creationId xmlns:a16="http://schemas.microsoft.com/office/drawing/2014/main" id="{AD1DEEFA-03A0-EBBD-E3E0-E20F7C8A665D}"/>
              </a:ext>
            </a:extLst>
          </p:cNvPr>
          <p:cNvSpPr txBox="1"/>
          <p:nvPr/>
        </p:nvSpPr>
        <p:spPr>
          <a:xfrm>
            <a:off x="5371672" y="5282104"/>
            <a:ext cx="1077614" cy="56203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altLang="en-US" sz="2000" b="0" kern="100" dirty="0">
                <a:solidFill>
                  <a:prstClr val="black"/>
                </a:solidFill>
                <a:latin typeface="+mn-ea"/>
                <a:ea typeface="+mn-ea"/>
                <a:cs typeface="Times New Roman" panose="02020603050405020304" pitchFamily="18" charset="0"/>
              </a:rPr>
              <a:t>男　女</a:t>
            </a:r>
            <a:endParaRPr lang="ja-JP" altLang="en-US" sz="2800" b="0" kern="100" dirty="0">
              <a:solidFill>
                <a:prstClr val="black"/>
              </a:solidFill>
              <a:latin typeface="+mn-ea"/>
              <a:ea typeface="+mn-ea"/>
              <a:cs typeface="Times New Roman" panose="02020603050405020304" pitchFamily="18" charset="0"/>
            </a:endParaRPr>
          </a:p>
        </p:txBody>
      </p:sp>
      <p:sp>
        <p:nvSpPr>
          <p:cNvPr id="31" name="テキスト ボックス 7200">
            <a:extLst>
              <a:ext uri="{FF2B5EF4-FFF2-40B4-BE49-F238E27FC236}">
                <a16:creationId xmlns:a16="http://schemas.microsoft.com/office/drawing/2014/main" id="{14EBF820-9264-3B06-47C7-7326FE88A064}"/>
              </a:ext>
            </a:extLst>
          </p:cNvPr>
          <p:cNvSpPr txBox="1"/>
          <p:nvPr/>
        </p:nvSpPr>
        <p:spPr>
          <a:xfrm>
            <a:off x="7176121" y="5294163"/>
            <a:ext cx="1077614" cy="56203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altLang="en-US" sz="2000" b="0" kern="100" dirty="0">
                <a:solidFill>
                  <a:prstClr val="black"/>
                </a:solidFill>
                <a:latin typeface="+mn-ea"/>
                <a:ea typeface="+mn-ea"/>
                <a:cs typeface="Times New Roman" panose="02020603050405020304" pitchFamily="18" charset="0"/>
              </a:rPr>
              <a:t>男　女</a:t>
            </a:r>
            <a:endParaRPr lang="ja-JP" altLang="en-US" sz="2800" b="0" kern="100" dirty="0">
              <a:solidFill>
                <a:prstClr val="black"/>
              </a:solidFill>
              <a:latin typeface="+mn-ea"/>
              <a:ea typeface="+mn-ea"/>
              <a:cs typeface="Times New Roman" panose="02020603050405020304" pitchFamily="18" charset="0"/>
            </a:endParaRPr>
          </a:p>
        </p:txBody>
      </p:sp>
      <p:cxnSp>
        <p:nvCxnSpPr>
          <p:cNvPr id="33" name="直線コネクタ 32">
            <a:extLst>
              <a:ext uri="{FF2B5EF4-FFF2-40B4-BE49-F238E27FC236}">
                <a16:creationId xmlns:a16="http://schemas.microsoft.com/office/drawing/2014/main" id="{02FFD2BF-C29C-8255-DD5F-097C72CF909F}"/>
              </a:ext>
            </a:extLst>
          </p:cNvPr>
          <p:cNvCxnSpPr/>
          <p:nvPr/>
        </p:nvCxnSpPr>
        <p:spPr>
          <a:xfrm>
            <a:off x="1304682" y="1091425"/>
            <a:ext cx="0" cy="425598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DBDE162F-65E6-857E-6110-7BAD567F3969}"/>
              </a:ext>
            </a:extLst>
          </p:cNvPr>
          <p:cNvCxnSpPr/>
          <p:nvPr/>
        </p:nvCxnSpPr>
        <p:spPr>
          <a:xfrm>
            <a:off x="1180588" y="5179948"/>
            <a:ext cx="707314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346C7779-A27F-ADEF-3DED-1B13D0E31155}"/>
              </a:ext>
            </a:extLst>
          </p:cNvPr>
          <p:cNvCxnSpPr/>
          <p:nvPr/>
        </p:nvCxnSpPr>
        <p:spPr>
          <a:xfrm>
            <a:off x="894770" y="2371636"/>
            <a:ext cx="0" cy="1958033"/>
          </a:xfrm>
          <a:prstGeom prst="straightConnector1">
            <a:avLst/>
          </a:prstGeom>
          <a:ln w="57150">
            <a:headEnd type="triangle"/>
            <a:tailEnd type="triangle"/>
          </a:ln>
        </p:spPr>
        <p:style>
          <a:lnRef idx="1">
            <a:schemeClr val="dk1"/>
          </a:lnRef>
          <a:fillRef idx="0">
            <a:schemeClr val="dk1"/>
          </a:fillRef>
          <a:effectRef idx="0">
            <a:schemeClr val="dk1"/>
          </a:effectRef>
          <a:fontRef idx="minor">
            <a:schemeClr val="tx1"/>
          </a:fontRef>
        </p:style>
      </p:cxnSp>
      <p:cxnSp>
        <p:nvCxnSpPr>
          <p:cNvPr id="37" name="直線矢印コネクタ 36">
            <a:extLst>
              <a:ext uri="{FF2B5EF4-FFF2-40B4-BE49-F238E27FC236}">
                <a16:creationId xmlns:a16="http://schemas.microsoft.com/office/drawing/2014/main" id="{019D2C60-1249-5C54-6376-1F57C01DBFF0}"/>
              </a:ext>
            </a:extLst>
          </p:cNvPr>
          <p:cNvCxnSpPr>
            <a:cxnSpLocks/>
          </p:cNvCxnSpPr>
          <p:nvPr/>
        </p:nvCxnSpPr>
        <p:spPr>
          <a:xfrm>
            <a:off x="2834712" y="5972036"/>
            <a:ext cx="4137883" cy="0"/>
          </a:xfrm>
          <a:prstGeom prst="straightConnector1">
            <a:avLst/>
          </a:prstGeom>
          <a:ln w="57150">
            <a:headEnd type="triangle"/>
            <a:tailEnd type="triangle"/>
          </a:ln>
        </p:spPr>
        <p:style>
          <a:lnRef idx="1">
            <a:schemeClr val="dk1"/>
          </a:lnRef>
          <a:fillRef idx="0">
            <a:schemeClr val="dk1"/>
          </a:fillRef>
          <a:effectRef idx="0">
            <a:schemeClr val="dk1"/>
          </a:effectRef>
          <a:fontRef idx="minor">
            <a:schemeClr val="tx1"/>
          </a:fontRef>
        </p:style>
      </p:cxnSp>
      <p:sp>
        <p:nvSpPr>
          <p:cNvPr id="38" name="正方形/長方形 37">
            <a:extLst>
              <a:ext uri="{FF2B5EF4-FFF2-40B4-BE49-F238E27FC236}">
                <a16:creationId xmlns:a16="http://schemas.microsoft.com/office/drawing/2014/main" id="{9628CD57-A624-927B-8430-67F2FDA1A807}"/>
              </a:ext>
            </a:extLst>
          </p:cNvPr>
          <p:cNvSpPr/>
          <p:nvPr/>
        </p:nvSpPr>
        <p:spPr>
          <a:xfrm>
            <a:off x="1381310" y="848798"/>
            <a:ext cx="3297443" cy="1208602"/>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ts val="3500"/>
              </a:lnSpc>
              <a:spcBef>
                <a:spcPts val="0"/>
              </a:spcBef>
              <a:spcAft>
                <a:spcPts val="0"/>
              </a:spcAft>
              <a:buClrTx/>
              <a:buSzTx/>
              <a:buFontTx/>
              <a:buNone/>
              <a:tabLst/>
              <a:defRPr/>
            </a:pPr>
            <a:r>
              <a:rPr kumimoji="0" lang="ja-JP" altLang="en-US" sz="3200" b="0" kern="100" dirty="0">
                <a:solidFill>
                  <a:srgbClr val="000000"/>
                </a:solidFill>
                <a:latin typeface="+mn-ea"/>
                <a:cs typeface="Times New Roman" panose="02020603050405020304" pitchFamily="18" charset="0"/>
              </a:rPr>
              <a:t>「筋肉」が少ないと</a:t>
            </a:r>
            <a:endParaRPr kumimoji="0" lang="en-US" altLang="ja-JP" sz="3200" b="0" kern="100" dirty="0">
              <a:solidFill>
                <a:srgbClr val="000000"/>
              </a:solidFill>
              <a:latin typeface="+mn-ea"/>
              <a:cs typeface="Times New Roman" panose="02020603050405020304" pitchFamily="18" charset="0"/>
            </a:endParaRPr>
          </a:p>
          <a:p>
            <a:pPr marL="0" marR="0" lvl="0" indent="0" algn="ctr" defTabSz="914400" eaLnBrk="1" fontAlgn="auto" latinLnBrk="0" hangingPunct="1">
              <a:lnSpc>
                <a:spcPts val="3500"/>
              </a:lnSpc>
              <a:spcBef>
                <a:spcPts val="0"/>
              </a:spcBef>
              <a:spcAft>
                <a:spcPts val="0"/>
              </a:spcAft>
              <a:buClrTx/>
              <a:buSzTx/>
              <a:buFontTx/>
              <a:buNone/>
              <a:tabLst/>
              <a:defRPr/>
            </a:pPr>
            <a:r>
              <a:rPr kumimoji="0" lang="ja-JP" altLang="en-US" sz="3200" b="0" kern="100" dirty="0">
                <a:solidFill>
                  <a:srgbClr val="000000"/>
                </a:solidFill>
                <a:latin typeface="+mn-ea"/>
                <a:cs typeface="Times New Roman" panose="02020603050405020304" pitchFamily="18" charset="0"/>
              </a:rPr>
              <a:t>糖が消費できない</a:t>
            </a:r>
            <a:endParaRPr lang="en-US" altLang="ja-JP" sz="3600" dirty="0">
              <a:solidFill>
                <a:schemeClr val="tx1">
                  <a:lumMod val="75000"/>
                  <a:lumOff val="25000"/>
                </a:schemeClr>
              </a:solidFill>
              <a:latin typeface="+mn-ea"/>
            </a:endParaRPr>
          </a:p>
        </p:txBody>
      </p:sp>
      <p:sp>
        <p:nvSpPr>
          <p:cNvPr id="40" name="正方形/長方形 39">
            <a:extLst>
              <a:ext uri="{FF2B5EF4-FFF2-40B4-BE49-F238E27FC236}">
                <a16:creationId xmlns:a16="http://schemas.microsoft.com/office/drawing/2014/main" id="{8521102D-025C-FDD1-487E-F49E7AA5C6BE}"/>
              </a:ext>
            </a:extLst>
          </p:cNvPr>
          <p:cNvSpPr/>
          <p:nvPr/>
        </p:nvSpPr>
        <p:spPr>
          <a:xfrm>
            <a:off x="4953000" y="848798"/>
            <a:ext cx="4140000" cy="1208602"/>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ts val="3500"/>
              </a:lnSpc>
              <a:spcBef>
                <a:spcPts val="0"/>
              </a:spcBef>
              <a:spcAft>
                <a:spcPts val="0"/>
              </a:spcAft>
              <a:buClrTx/>
              <a:buSzTx/>
              <a:buFontTx/>
              <a:buNone/>
              <a:tabLst/>
              <a:defRPr/>
            </a:pPr>
            <a:r>
              <a:rPr kumimoji="0" lang="ja-JP" altLang="en-US" sz="3200" b="0" kern="100" dirty="0">
                <a:solidFill>
                  <a:srgbClr val="000000"/>
                </a:solidFill>
                <a:latin typeface="+mn-ea"/>
                <a:cs typeface="Times New Roman" panose="02020603050405020304" pitchFamily="18" charset="0"/>
              </a:rPr>
              <a:t>やせている人も</a:t>
            </a:r>
            <a:endParaRPr kumimoji="0" lang="en-US" altLang="ja-JP" sz="3200" b="0" kern="100" dirty="0">
              <a:solidFill>
                <a:srgbClr val="000000"/>
              </a:solidFill>
              <a:latin typeface="+mn-ea"/>
              <a:cs typeface="Times New Roman" panose="02020603050405020304" pitchFamily="18" charset="0"/>
            </a:endParaRPr>
          </a:p>
          <a:p>
            <a:pPr marL="0" marR="0" lvl="0" indent="0" algn="ctr" defTabSz="914400" eaLnBrk="1" fontAlgn="auto" latinLnBrk="0" hangingPunct="1">
              <a:lnSpc>
                <a:spcPts val="3500"/>
              </a:lnSpc>
              <a:spcBef>
                <a:spcPts val="0"/>
              </a:spcBef>
              <a:spcAft>
                <a:spcPts val="0"/>
              </a:spcAft>
              <a:buClrTx/>
              <a:buSzTx/>
              <a:buFontTx/>
              <a:buNone/>
              <a:tabLst/>
              <a:defRPr/>
            </a:pPr>
            <a:r>
              <a:rPr kumimoji="0" lang="ja-JP" altLang="en-US" sz="3200" b="0" kern="100" dirty="0">
                <a:solidFill>
                  <a:srgbClr val="000000"/>
                </a:solidFill>
                <a:latin typeface="+mn-ea"/>
                <a:cs typeface="Times New Roman" panose="02020603050405020304" pitchFamily="18" charset="0"/>
              </a:rPr>
              <a:t>糖尿病になる人が多い</a:t>
            </a:r>
            <a:endParaRPr lang="en-US" altLang="ja-JP" sz="3600" dirty="0">
              <a:solidFill>
                <a:schemeClr val="tx1">
                  <a:lumMod val="75000"/>
                  <a:lumOff val="25000"/>
                </a:schemeClr>
              </a:solidFill>
              <a:latin typeface="+mn-ea"/>
            </a:endParaRPr>
          </a:p>
        </p:txBody>
      </p:sp>
      <p:pic>
        <p:nvPicPr>
          <p:cNvPr id="41" name="図 40" descr="図形&#10;&#10;AI 生成コンテンツは誤りを含む可能性があります。">
            <a:extLst>
              <a:ext uri="{FF2B5EF4-FFF2-40B4-BE49-F238E27FC236}">
                <a16:creationId xmlns:a16="http://schemas.microsoft.com/office/drawing/2014/main" id="{4860BE9C-FEF0-1A5F-DAB6-B0A2D3A5C56E}"/>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21875" t="84753" r="65625" b="3696"/>
          <a:stretch>
            <a:fillRect/>
          </a:stretch>
        </p:blipFill>
        <p:spPr>
          <a:xfrm>
            <a:off x="4520811" y="1241845"/>
            <a:ext cx="609591" cy="422508"/>
          </a:xfrm>
          <a:prstGeom prst="rect">
            <a:avLst/>
          </a:prstGeom>
        </p:spPr>
      </p:pic>
    </p:spTree>
    <p:extLst>
      <p:ext uri="{BB962C8B-B14F-4D97-AF65-F5344CB8AC3E}">
        <p14:creationId xmlns:p14="http://schemas.microsoft.com/office/powerpoint/2010/main" val="3435660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97歳女性５ｍ　運動前.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8220" y="20596"/>
            <a:ext cx="9125780" cy="6844335"/>
          </a:xfrm>
          <a:prstGeom prst="rect">
            <a:avLst/>
          </a:prstGeom>
        </p:spPr>
      </p:pic>
    </p:spTree>
    <p:extLst>
      <p:ext uri="{BB962C8B-B14F-4D97-AF65-F5344CB8AC3E}">
        <p14:creationId xmlns:p14="http://schemas.microsoft.com/office/powerpoint/2010/main" val="16218604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97歳女性５ｍ　運動後.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9144000" cy="6858000"/>
          </a:xfrm>
          <a:prstGeom prst="rect">
            <a:avLst/>
          </a:prstGeom>
        </p:spPr>
      </p:pic>
    </p:spTree>
    <p:extLst>
      <p:ext uri="{BB962C8B-B14F-4D97-AF65-F5344CB8AC3E}">
        <p14:creationId xmlns:p14="http://schemas.microsoft.com/office/powerpoint/2010/main" val="14232021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ＳＷＣ協議会">
  <a:themeElements>
    <a:clrScheme name="シック">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WA投影資料202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WA投影資料2025" id="{33B09F10-3163-447C-801D-53FF8C9F3D11}" vid="{0D977D95-1D2C-4C0F-8DE5-E4E3D6B70584}"/>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3079</TotalTime>
  <Words>205</Words>
  <Application>Microsoft Office PowerPoint</Application>
  <PresentationFormat>画面に合わせる (4:3)</PresentationFormat>
  <Paragraphs>47</Paragraphs>
  <Slides>6</Slides>
  <Notes>4</Notes>
  <HiddenSlides>0</HiddenSlides>
  <MMClips>2</MMClips>
  <ScaleCrop>false</ScaleCrop>
  <HeadingPairs>
    <vt:vector size="6" baseType="variant">
      <vt:variant>
        <vt:lpstr>使用されているフォント</vt:lpstr>
      </vt:variant>
      <vt:variant>
        <vt:i4>6</vt:i4>
      </vt:variant>
      <vt:variant>
        <vt:lpstr>テーマ</vt:lpstr>
      </vt:variant>
      <vt:variant>
        <vt:i4>3</vt:i4>
      </vt:variant>
      <vt:variant>
        <vt:lpstr>スライド タイトル</vt:lpstr>
      </vt:variant>
      <vt:variant>
        <vt:i4>6</vt:i4>
      </vt:variant>
    </vt:vector>
  </HeadingPairs>
  <TitlesOfParts>
    <vt:vector size="15" baseType="lpstr">
      <vt:lpstr>Meiryo UI</vt:lpstr>
      <vt:lpstr>ＭＳ ゴシック</vt:lpstr>
      <vt:lpstr>小塚ゴシック Pr6N B</vt:lpstr>
      <vt:lpstr>Arial</vt:lpstr>
      <vt:lpstr>Calibri</vt:lpstr>
      <vt:lpstr>Gill Sans MT</vt:lpstr>
      <vt:lpstr>Office ​​テーマ</vt:lpstr>
      <vt:lpstr>ＳＷＣ協議会</vt:lpstr>
      <vt:lpstr>SWA投影資料2025</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A-ED</dc:creator>
  <cp:lastModifiedBy>TWR13</cp:lastModifiedBy>
  <cp:revision>281</cp:revision>
  <cp:lastPrinted>2023-10-04T00:21:23Z</cp:lastPrinted>
  <dcterms:created xsi:type="dcterms:W3CDTF">2015-07-09T01:45:24Z</dcterms:created>
  <dcterms:modified xsi:type="dcterms:W3CDTF">2025-08-27T02:07:07Z</dcterms:modified>
</cp:coreProperties>
</file>